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3" r:id="rId2"/>
    <p:sldMasterId id="2147483747" r:id="rId3"/>
    <p:sldMasterId id="2147483760" r:id="rId4"/>
  </p:sldMasterIdLst>
  <p:notesMasterIdLst>
    <p:notesMasterId r:id="rId296"/>
  </p:notesMasterIdLst>
  <p:sldIdLst>
    <p:sldId id="257" r:id="rId5"/>
    <p:sldId id="957" r:id="rId6"/>
    <p:sldId id="958" r:id="rId7"/>
    <p:sldId id="959" r:id="rId8"/>
    <p:sldId id="370" r:id="rId9"/>
    <p:sldId id="371" r:id="rId10"/>
    <p:sldId id="261" r:id="rId11"/>
    <p:sldId id="962" r:id="rId12"/>
    <p:sldId id="601" r:id="rId13"/>
    <p:sldId id="602" r:id="rId14"/>
    <p:sldId id="937" r:id="rId15"/>
    <p:sldId id="938" r:id="rId16"/>
    <p:sldId id="947" r:id="rId17"/>
    <p:sldId id="327" r:id="rId18"/>
    <p:sldId id="594" r:id="rId19"/>
    <p:sldId id="332" r:id="rId20"/>
    <p:sldId id="324" r:id="rId21"/>
    <p:sldId id="963" r:id="rId22"/>
    <p:sldId id="945" r:id="rId23"/>
    <p:sldId id="941" r:id="rId24"/>
    <p:sldId id="942" r:id="rId25"/>
    <p:sldId id="943" r:id="rId26"/>
    <p:sldId id="944" r:id="rId27"/>
    <p:sldId id="946" r:id="rId28"/>
    <p:sldId id="1005" r:id="rId29"/>
    <p:sldId id="609" r:id="rId30"/>
    <p:sldId id="966" r:id="rId31"/>
    <p:sldId id="967" r:id="rId32"/>
    <p:sldId id="971" r:id="rId33"/>
    <p:sldId id="972" r:id="rId34"/>
    <p:sldId id="973" r:id="rId35"/>
    <p:sldId id="974" r:id="rId36"/>
    <p:sldId id="975" r:id="rId37"/>
    <p:sldId id="980" r:id="rId38"/>
    <p:sldId id="968" r:id="rId39"/>
    <p:sldId id="976" r:id="rId40"/>
    <p:sldId id="977" r:id="rId41"/>
    <p:sldId id="1007" r:id="rId42"/>
    <p:sldId id="1003" r:id="rId43"/>
    <p:sldId id="611" r:id="rId44"/>
    <p:sldId id="948" r:id="rId45"/>
    <p:sldId id="612" r:id="rId46"/>
    <p:sldId id="613" r:id="rId47"/>
    <p:sldId id="614" r:id="rId48"/>
    <p:sldId id="616" r:id="rId49"/>
    <p:sldId id="949" r:id="rId50"/>
    <p:sldId id="950" r:id="rId51"/>
    <p:sldId id="951" r:id="rId52"/>
    <p:sldId id="952" r:id="rId53"/>
    <p:sldId id="955" r:id="rId54"/>
    <p:sldId id="953" r:id="rId55"/>
    <p:sldId id="1012" r:id="rId56"/>
    <p:sldId id="1016" r:id="rId57"/>
    <p:sldId id="1013" r:id="rId58"/>
    <p:sldId id="1014" r:id="rId59"/>
    <p:sldId id="1015" r:id="rId60"/>
    <p:sldId id="1018" r:id="rId61"/>
    <p:sldId id="1043" r:id="rId62"/>
    <p:sldId id="1019" r:id="rId63"/>
    <p:sldId id="1071" r:id="rId64"/>
    <p:sldId id="1036" r:id="rId65"/>
    <p:sldId id="1037" r:id="rId66"/>
    <p:sldId id="1038" r:id="rId67"/>
    <p:sldId id="1040" r:id="rId68"/>
    <p:sldId id="1020" r:id="rId69"/>
    <p:sldId id="1021" r:id="rId70"/>
    <p:sldId id="1022" r:id="rId71"/>
    <p:sldId id="1023" r:id="rId72"/>
    <p:sldId id="1024" r:id="rId73"/>
    <p:sldId id="1025" r:id="rId74"/>
    <p:sldId id="1026" r:id="rId75"/>
    <p:sldId id="1027" r:id="rId76"/>
    <p:sldId id="1030" r:id="rId77"/>
    <p:sldId id="1031" r:id="rId78"/>
    <p:sldId id="1044" r:id="rId79"/>
    <p:sldId id="1042" r:id="rId80"/>
    <p:sldId id="1039" r:id="rId81"/>
    <p:sldId id="1032" r:id="rId82"/>
    <p:sldId id="1033" r:id="rId83"/>
    <p:sldId id="1034" r:id="rId84"/>
    <p:sldId id="1045" r:id="rId85"/>
    <p:sldId id="1035" r:id="rId86"/>
    <p:sldId id="1046" r:id="rId87"/>
    <p:sldId id="1047" r:id="rId88"/>
    <p:sldId id="1028" r:id="rId89"/>
    <p:sldId id="1048" r:id="rId90"/>
    <p:sldId id="1049" r:id="rId91"/>
    <p:sldId id="1050" r:id="rId92"/>
    <p:sldId id="1051" r:id="rId93"/>
    <p:sldId id="1052" r:id="rId94"/>
    <p:sldId id="1029" r:id="rId95"/>
    <p:sldId id="1053" r:id="rId96"/>
    <p:sldId id="1054" r:id="rId97"/>
    <p:sldId id="1055" r:id="rId98"/>
    <p:sldId id="1056" r:id="rId99"/>
    <p:sldId id="1057" r:id="rId100"/>
    <p:sldId id="1072" r:id="rId101"/>
    <p:sldId id="1060" r:id="rId102"/>
    <p:sldId id="1062" r:id="rId103"/>
    <p:sldId id="1064" r:id="rId104"/>
    <p:sldId id="1061" r:id="rId105"/>
    <p:sldId id="1065" r:id="rId106"/>
    <p:sldId id="1066" r:id="rId107"/>
    <p:sldId id="1070" r:id="rId108"/>
    <p:sldId id="1067" r:id="rId109"/>
    <p:sldId id="1068" r:id="rId110"/>
    <p:sldId id="1069" r:id="rId111"/>
    <p:sldId id="1058" r:id="rId112"/>
    <p:sldId id="1073" r:id="rId113"/>
    <p:sldId id="1059" r:id="rId114"/>
    <p:sldId id="1074" r:id="rId115"/>
    <p:sldId id="1075" r:id="rId116"/>
    <p:sldId id="1078" r:id="rId117"/>
    <p:sldId id="1079" r:id="rId118"/>
    <p:sldId id="1080" r:id="rId119"/>
    <p:sldId id="1008" r:id="rId120"/>
    <p:sldId id="1081" r:id="rId121"/>
    <p:sldId id="1076" r:id="rId122"/>
    <p:sldId id="1077" r:id="rId123"/>
    <p:sldId id="1082" r:id="rId124"/>
    <p:sldId id="1083" r:id="rId125"/>
    <p:sldId id="1084" r:id="rId126"/>
    <p:sldId id="1085" r:id="rId127"/>
    <p:sldId id="1088" r:id="rId128"/>
    <p:sldId id="1089" r:id="rId129"/>
    <p:sldId id="1090" r:id="rId130"/>
    <p:sldId id="1091" r:id="rId131"/>
    <p:sldId id="1087" r:id="rId132"/>
    <p:sldId id="1086" r:id="rId133"/>
    <p:sldId id="1092" r:id="rId134"/>
    <p:sldId id="1098" r:id="rId135"/>
    <p:sldId id="1093" r:id="rId136"/>
    <p:sldId id="1094" r:id="rId137"/>
    <p:sldId id="1095" r:id="rId138"/>
    <p:sldId id="1096" r:id="rId139"/>
    <p:sldId id="1103" r:id="rId140"/>
    <p:sldId id="1118" r:id="rId141"/>
    <p:sldId id="1097" r:id="rId142"/>
    <p:sldId id="1099" r:id="rId143"/>
    <p:sldId id="1100" r:id="rId144"/>
    <p:sldId id="1104" r:id="rId145"/>
    <p:sldId id="1107" r:id="rId146"/>
    <p:sldId id="1106" r:id="rId147"/>
    <p:sldId id="1108" r:id="rId148"/>
    <p:sldId id="1109" r:id="rId149"/>
    <p:sldId id="1110" r:id="rId150"/>
    <p:sldId id="1111" r:id="rId151"/>
    <p:sldId id="1009" r:id="rId152"/>
    <p:sldId id="1101" r:id="rId153"/>
    <p:sldId id="1102" r:id="rId154"/>
    <p:sldId id="1119" r:id="rId155"/>
    <p:sldId id="665" r:id="rId156"/>
    <p:sldId id="1122" r:id="rId157"/>
    <p:sldId id="1120" r:id="rId158"/>
    <p:sldId id="1121" r:id="rId159"/>
    <p:sldId id="834" r:id="rId160"/>
    <p:sldId id="838" r:id="rId161"/>
    <p:sldId id="839" r:id="rId162"/>
    <p:sldId id="841" r:id="rId163"/>
    <p:sldId id="842" r:id="rId164"/>
    <p:sldId id="843" r:id="rId165"/>
    <p:sldId id="835" r:id="rId166"/>
    <p:sldId id="844" r:id="rId167"/>
    <p:sldId id="836" r:id="rId168"/>
    <p:sldId id="846" r:id="rId169"/>
    <p:sldId id="847" r:id="rId170"/>
    <p:sldId id="868" r:id="rId171"/>
    <p:sldId id="869" r:id="rId172"/>
    <p:sldId id="872" r:id="rId173"/>
    <p:sldId id="870" r:id="rId174"/>
    <p:sldId id="1010" r:id="rId175"/>
    <p:sldId id="1112" r:id="rId176"/>
    <p:sldId id="1113" r:id="rId177"/>
    <p:sldId id="1114" r:id="rId178"/>
    <p:sldId id="1115" r:id="rId179"/>
    <p:sldId id="1116" r:id="rId180"/>
    <p:sldId id="1117" r:id="rId181"/>
    <p:sldId id="1105" r:id="rId182"/>
    <p:sldId id="1011" r:id="rId183"/>
    <p:sldId id="680" r:id="rId184"/>
    <p:sldId id="610" r:id="rId185"/>
    <p:sldId id="674" r:id="rId186"/>
    <p:sldId id="681" r:id="rId187"/>
    <p:sldId id="692" r:id="rId188"/>
    <p:sldId id="693" r:id="rId189"/>
    <p:sldId id="676" r:id="rId190"/>
    <p:sldId id="694" r:id="rId191"/>
    <p:sldId id="685" r:id="rId192"/>
    <p:sldId id="697" r:id="rId193"/>
    <p:sldId id="698" r:id="rId194"/>
    <p:sldId id="689" r:id="rId195"/>
    <p:sldId id="699" r:id="rId196"/>
    <p:sldId id="700" r:id="rId197"/>
    <p:sldId id="690" r:id="rId198"/>
    <p:sldId id="682" r:id="rId199"/>
    <p:sldId id="677" r:id="rId200"/>
    <p:sldId id="710" r:id="rId201"/>
    <p:sldId id="713" r:id="rId202"/>
    <p:sldId id="712" r:id="rId203"/>
    <p:sldId id="714" r:id="rId204"/>
    <p:sldId id="723" r:id="rId205"/>
    <p:sldId id="725" r:id="rId206"/>
    <p:sldId id="726" r:id="rId207"/>
    <p:sldId id="728" r:id="rId208"/>
    <p:sldId id="730" r:id="rId209"/>
    <p:sldId id="731" r:id="rId210"/>
    <p:sldId id="732" r:id="rId211"/>
    <p:sldId id="733" r:id="rId212"/>
    <p:sldId id="734" r:id="rId213"/>
    <p:sldId id="735" r:id="rId214"/>
    <p:sldId id="736" r:id="rId215"/>
    <p:sldId id="737" r:id="rId216"/>
    <p:sldId id="707" r:id="rId217"/>
    <p:sldId id="738" r:id="rId218"/>
    <p:sldId id="739" r:id="rId219"/>
    <p:sldId id="740" r:id="rId220"/>
    <p:sldId id="741" r:id="rId221"/>
    <p:sldId id="743" r:id="rId222"/>
    <p:sldId id="742" r:id="rId223"/>
    <p:sldId id="744" r:id="rId224"/>
    <p:sldId id="745" r:id="rId225"/>
    <p:sldId id="746" r:id="rId226"/>
    <p:sldId id="747" r:id="rId227"/>
    <p:sldId id="748" r:id="rId228"/>
    <p:sldId id="749" r:id="rId229"/>
    <p:sldId id="750" r:id="rId230"/>
    <p:sldId id="751" r:id="rId231"/>
    <p:sldId id="752" r:id="rId232"/>
    <p:sldId id="755" r:id="rId233"/>
    <p:sldId id="756" r:id="rId234"/>
    <p:sldId id="757" r:id="rId235"/>
    <p:sldId id="758" r:id="rId236"/>
    <p:sldId id="759" r:id="rId237"/>
    <p:sldId id="760" r:id="rId238"/>
    <p:sldId id="761" r:id="rId239"/>
    <p:sldId id="762" r:id="rId240"/>
    <p:sldId id="817" r:id="rId241"/>
    <p:sldId id="765" r:id="rId242"/>
    <p:sldId id="766" r:id="rId243"/>
    <p:sldId id="767" r:id="rId244"/>
    <p:sldId id="769" r:id="rId245"/>
    <p:sldId id="784" r:id="rId246"/>
    <p:sldId id="785" r:id="rId247"/>
    <p:sldId id="786" r:id="rId248"/>
    <p:sldId id="770" r:id="rId249"/>
    <p:sldId id="768" r:id="rId250"/>
    <p:sldId id="798" r:id="rId251"/>
    <p:sldId id="803" r:id="rId252"/>
    <p:sldId id="804" r:id="rId253"/>
    <p:sldId id="805" r:id="rId254"/>
    <p:sldId id="806" r:id="rId255"/>
    <p:sldId id="807" r:id="rId256"/>
    <p:sldId id="763" r:id="rId257"/>
    <p:sldId id="810" r:id="rId258"/>
    <p:sldId id="827" r:id="rId259"/>
    <p:sldId id="831" r:id="rId260"/>
    <p:sldId id="832" r:id="rId261"/>
    <p:sldId id="833" r:id="rId262"/>
    <p:sldId id="830" r:id="rId263"/>
    <p:sldId id="837" r:id="rId264"/>
    <p:sldId id="850" r:id="rId265"/>
    <p:sldId id="877" r:id="rId266"/>
    <p:sldId id="878" r:id="rId267"/>
    <p:sldId id="879" r:id="rId268"/>
    <p:sldId id="881" r:id="rId269"/>
    <p:sldId id="885" r:id="rId270"/>
    <p:sldId id="882" r:id="rId271"/>
    <p:sldId id="883" r:id="rId272"/>
    <p:sldId id="884" r:id="rId273"/>
    <p:sldId id="849" r:id="rId274"/>
    <p:sldId id="880" r:id="rId275"/>
    <p:sldId id="873" r:id="rId276"/>
    <p:sldId id="886" r:id="rId277"/>
    <p:sldId id="891" r:id="rId278"/>
    <p:sldId id="887" r:id="rId279"/>
    <p:sldId id="888" r:id="rId280"/>
    <p:sldId id="889" r:id="rId281"/>
    <p:sldId id="890" r:id="rId282"/>
    <p:sldId id="892" r:id="rId283"/>
    <p:sldId id="933" r:id="rId284"/>
    <p:sldId id="935" r:id="rId285"/>
    <p:sldId id="932" r:id="rId286"/>
    <p:sldId id="934" r:id="rId287"/>
    <p:sldId id="931" r:id="rId288"/>
    <p:sldId id="936" r:id="rId289"/>
    <p:sldId id="823" r:id="rId290"/>
    <p:sldId id="821" r:id="rId291"/>
    <p:sldId id="825" r:id="rId292"/>
    <p:sldId id="824" r:id="rId293"/>
    <p:sldId id="822" r:id="rId294"/>
    <p:sldId id="296" r:id="rId2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15D8AD5-035A-4674-8581-3E6BEAD7E88D}">
          <p14:sldIdLst>
            <p14:sldId id="257"/>
            <p14:sldId id="957"/>
            <p14:sldId id="958"/>
            <p14:sldId id="959"/>
            <p14:sldId id="370"/>
            <p14:sldId id="371"/>
            <p14:sldId id="261"/>
            <p14:sldId id="962"/>
          </p14:sldIdLst>
        </p14:section>
        <p14:section name="Intro" id="{71A0EFC3-1B77-42BC-B22F-19AAC7036864}">
          <p14:sldIdLst>
            <p14:sldId id="601"/>
            <p14:sldId id="602"/>
            <p14:sldId id="937"/>
            <p14:sldId id="938"/>
            <p14:sldId id="947"/>
            <p14:sldId id="327"/>
            <p14:sldId id="594"/>
            <p14:sldId id="332"/>
            <p14:sldId id="324"/>
            <p14:sldId id="963"/>
            <p14:sldId id="945"/>
            <p14:sldId id="941"/>
            <p14:sldId id="942"/>
            <p14:sldId id="943"/>
            <p14:sldId id="944"/>
            <p14:sldId id="946"/>
          </p14:sldIdLst>
        </p14:section>
        <p14:section name="DEMO 1" id="{C94FA127-4FC8-4142-82F0-0B43FA6C8CE7}">
          <p14:sldIdLst>
            <p14:sldId id="1005"/>
            <p14:sldId id="609"/>
            <p14:sldId id="966"/>
            <p14:sldId id="967"/>
            <p14:sldId id="971"/>
            <p14:sldId id="972"/>
            <p14:sldId id="973"/>
            <p14:sldId id="974"/>
            <p14:sldId id="975"/>
            <p14:sldId id="980"/>
            <p14:sldId id="968"/>
            <p14:sldId id="976"/>
            <p14:sldId id="977"/>
          </p14:sldIdLst>
        </p14:section>
        <p14:section name="DEMO 2" id="{73220C7C-D6A9-409E-AB1F-A5F74CB08080}">
          <p14:sldIdLst>
            <p14:sldId id="1007"/>
            <p14:sldId id="1003"/>
            <p14:sldId id="611"/>
            <p14:sldId id="948"/>
            <p14:sldId id="612"/>
            <p14:sldId id="613"/>
            <p14:sldId id="614"/>
            <p14:sldId id="616"/>
            <p14:sldId id="949"/>
            <p14:sldId id="950"/>
            <p14:sldId id="951"/>
            <p14:sldId id="952"/>
            <p14:sldId id="955"/>
            <p14:sldId id="953"/>
            <p14:sldId id="1012"/>
            <p14:sldId id="1016"/>
            <p14:sldId id="1013"/>
            <p14:sldId id="1014"/>
            <p14:sldId id="1015"/>
            <p14:sldId id="1018"/>
            <p14:sldId id="1043"/>
            <p14:sldId id="1019"/>
            <p14:sldId id="1071"/>
            <p14:sldId id="1036"/>
            <p14:sldId id="1037"/>
            <p14:sldId id="1038"/>
            <p14:sldId id="1040"/>
            <p14:sldId id="1020"/>
            <p14:sldId id="1021"/>
            <p14:sldId id="1022"/>
            <p14:sldId id="1023"/>
            <p14:sldId id="1024"/>
            <p14:sldId id="1025"/>
            <p14:sldId id="1026"/>
            <p14:sldId id="1027"/>
            <p14:sldId id="1030"/>
            <p14:sldId id="1031"/>
            <p14:sldId id="1044"/>
            <p14:sldId id="1042"/>
            <p14:sldId id="1039"/>
            <p14:sldId id="1032"/>
            <p14:sldId id="1033"/>
            <p14:sldId id="1034"/>
            <p14:sldId id="1045"/>
            <p14:sldId id="1035"/>
            <p14:sldId id="1046"/>
            <p14:sldId id="1047"/>
            <p14:sldId id="1028"/>
            <p14:sldId id="1048"/>
            <p14:sldId id="1049"/>
            <p14:sldId id="1050"/>
            <p14:sldId id="1051"/>
            <p14:sldId id="1052"/>
            <p14:sldId id="1029"/>
            <p14:sldId id="1053"/>
            <p14:sldId id="1054"/>
            <p14:sldId id="1055"/>
            <p14:sldId id="1056"/>
            <p14:sldId id="1057"/>
            <p14:sldId id="1072"/>
            <p14:sldId id="1060"/>
            <p14:sldId id="1062"/>
            <p14:sldId id="1064"/>
            <p14:sldId id="1061"/>
            <p14:sldId id="1065"/>
            <p14:sldId id="1066"/>
            <p14:sldId id="1070"/>
            <p14:sldId id="1067"/>
            <p14:sldId id="1068"/>
            <p14:sldId id="1069"/>
            <p14:sldId id="1058"/>
            <p14:sldId id="1073"/>
            <p14:sldId id="1059"/>
            <p14:sldId id="1074"/>
            <p14:sldId id="1075"/>
            <p14:sldId id="1078"/>
            <p14:sldId id="1079"/>
            <p14:sldId id="1080"/>
          </p14:sldIdLst>
        </p14:section>
        <p14:section name="DEMO 3" id="{3CFF1FDD-1FE4-4B4E-BDE0-EF0CF34E584E}">
          <p14:sldIdLst>
            <p14:sldId id="1008"/>
            <p14:sldId id="1081"/>
            <p14:sldId id="1076"/>
            <p14:sldId id="1077"/>
            <p14:sldId id="1082"/>
            <p14:sldId id="1083"/>
            <p14:sldId id="1084"/>
            <p14:sldId id="1085"/>
            <p14:sldId id="1088"/>
            <p14:sldId id="1089"/>
            <p14:sldId id="1090"/>
            <p14:sldId id="1091"/>
            <p14:sldId id="1087"/>
            <p14:sldId id="1086"/>
            <p14:sldId id="1092"/>
            <p14:sldId id="1098"/>
            <p14:sldId id="1093"/>
            <p14:sldId id="1094"/>
            <p14:sldId id="1095"/>
            <p14:sldId id="1096"/>
            <p14:sldId id="1103"/>
            <p14:sldId id="1118"/>
            <p14:sldId id="1097"/>
            <p14:sldId id="1099"/>
            <p14:sldId id="1100"/>
            <p14:sldId id="1104"/>
            <p14:sldId id="1107"/>
            <p14:sldId id="1106"/>
            <p14:sldId id="1108"/>
            <p14:sldId id="1109"/>
            <p14:sldId id="1110"/>
            <p14:sldId id="1111"/>
          </p14:sldIdLst>
        </p14:section>
        <p14:section name="DEMO 4" id="{5B15D6A0-FEAD-49FE-B7FF-0F9158923D9F}">
          <p14:sldIdLst>
            <p14:sldId id="1009"/>
            <p14:sldId id="1101"/>
            <p14:sldId id="1102"/>
            <p14:sldId id="1119"/>
            <p14:sldId id="665"/>
            <p14:sldId id="1122"/>
            <p14:sldId id="1120"/>
            <p14:sldId id="1121"/>
            <p14:sldId id="834"/>
            <p14:sldId id="838"/>
            <p14:sldId id="839"/>
            <p14:sldId id="841"/>
            <p14:sldId id="842"/>
            <p14:sldId id="843"/>
            <p14:sldId id="835"/>
            <p14:sldId id="844"/>
            <p14:sldId id="836"/>
            <p14:sldId id="846"/>
            <p14:sldId id="847"/>
            <p14:sldId id="868"/>
            <p14:sldId id="869"/>
            <p14:sldId id="872"/>
            <p14:sldId id="870"/>
          </p14:sldIdLst>
        </p14:section>
        <p14:section name="DEMO 5" id="{374993CF-7838-4273-8F76-EAA2A8A3643A}">
          <p14:sldIdLst>
            <p14:sldId id="1010"/>
            <p14:sldId id="1112"/>
            <p14:sldId id="1113"/>
            <p14:sldId id="1114"/>
            <p14:sldId id="1115"/>
            <p14:sldId id="1116"/>
            <p14:sldId id="1117"/>
            <p14:sldId id="1105"/>
            <p14:sldId id="1011"/>
          </p14:sldIdLst>
        </p14:section>
        <p14:section name="Pre-Lab Pointers" id="{8149B10F-DB49-446F-9D9A-01A52F0F0044}">
          <p14:sldIdLst>
            <p14:sldId id="680"/>
            <p14:sldId id="610"/>
            <p14:sldId id="674"/>
            <p14:sldId id="681"/>
            <p14:sldId id="692"/>
            <p14:sldId id="693"/>
            <p14:sldId id="676"/>
            <p14:sldId id="694"/>
            <p14:sldId id="685"/>
            <p14:sldId id="697"/>
            <p14:sldId id="698"/>
            <p14:sldId id="689"/>
            <p14:sldId id="699"/>
            <p14:sldId id="700"/>
            <p14:sldId id="690"/>
            <p14:sldId id="682"/>
            <p14:sldId id="677"/>
            <p14:sldId id="710"/>
            <p14:sldId id="713"/>
            <p14:sldId id="712"/>
            <p14:sldId id="714"/>
            <p14:sldId id="723"/>
            <p14:sldId id="725"/>
            <p14:sldId id="726"/>
            <p14:sldId id="728"/>
            <p14:sldId id="730"/>
            <p14:sldId id="731"/>
            <p14:sldId id="732"/>
            <p14:sldId id="733"/>
            <p14:sldId id="734"/>
            <p14:sldId id="735"/>
            <p14:sldId id="736"/>
            <p14:sldId id="737"/>
            <p14:sldId id="707"/>
            <p14:sldId id="738"/>
            <p14:sldId id="739"/>
            <p14:sldId id="740"/>
            <p14:sldId id="741"/>
            <p14:sldId id="743"/>
            <p14:sldId id="742"/>
            <p14:sldId id="744"/>
            <p14:sldId id="745"/>
            <p14:sldId id="746"/>
            <p14:sldId id="747"/>
            <p14:sldId id="748"/>
            <p14:sldId id="749"/>
            <p14:sldId id="750"/>
            <p14:sldId id="751"/>
            <p14:sldId id="752"/>
            <p14:sldId id="755"/>
            <p14:sldId id="756"/>
            <p14:sldId id="757"/>
            <p14:sldId id="758"/>
            <p14:sldId id="759"/>
            <p14:sldId id="760"/>
            <p14:sldId id="761"/>
            <p14:sldId id="762"/>
          </p14:sldIdLst>
        </p14:section>
        <p14:section name="DEMO +" id="{3DA1B30E-A8EB-44DD-921F-F73C14FBBA55}">
          <p14:sldIdLst>
            <p14:sldId id="817"/>
            <p14:sldId id="765"/>
            <p14:sldId id="766"/>
            <p14:sldId id="767"/>
            <p14:sldId id="769"/>
            <p14:sldId id="784"/>
            <p14:sldId id="785"/>
            <p14:sldId id="786"/>
            <p14:sldId id="770"/>
            <p14:sldId id="768"/>
            <p14:sldId id="798"/>
            <p14:sldId id="803"/>
            <p14:sldId id="804"/>
            <p14:sldId id="805"/>
            <p14:sldId id="806"/>
            <p14:sldId id="807"/>
          </p14:sldIdLst>
        </p14:section>
        <p14:section name="Quiz" id="{C147E044-4FA5-4E51-8922-FF67A00F879A}">
          <p14:sldIdLst>
            <p14:sldId id="763"/>
          </p14:sldIdLst>
        </p14:section>
        <p14:section name="Lunch" id="{F632480A-CA5F-47E6-A674-F3F12AC184FF}">
          <p14:sldIdLst>
            <p14:sldId id="810"/>
          </p14:sldIdLst>
        </p14:section>
        <p14:section name="Power BI Service" id="{342DA9E4-43A8-45BD-92A5-E55F2BDA6DC5}">
          <p14:sldIdLst>
            <p14:sldId id="827"/>
            <p14:sldId id="831"/>
            <p14:sldId id="832"/>
            <p14:sldId id="833"/>
            <p14:sldId id="830"/>
            <p14:sldId id="837"/>
            <p14:sldId id="850"/>
            <p14:sldId id="877"/>
            <p14:sldId id="878"/>
            <p14:sldId id="879"/>
            <p14:sldId id="881"/>
            <p14:sldId id="885"/>
            <p14:sldId id="882"/>
            <p14:sldId id="883"/>
            <p14:sldId id="884"/>
            <p14:sldId id="849"/>
            <p14:sldId id="880"/>
            <p14:sldId id="873"/>
            <p14:sldId id="886"/>
            <p14:sldId id="891"/>
            <p14:sldId id="887"/>
            <p14:sldId id="888"/>
            <p14:sldId id="889"/>
            <p14:sldId id="890"/>
            <p14:sldId id="892"/>
            <p14:sldId id="933"/>
            <p14:sldId id="935"/>
            <p14:sldId id="932"/>
            <p14:sldId id="934"/>
            <p14:sldId id="931"/>
          </p14:sldIdLst>
        </p14:section>
        <p14:section name="END" id="{EBDEB4E2-9392-4324-974B-2EC2F17A42B0}">
          <p14:sldIdLst>
            <p14:sldId id="936"/>
            <p14:sldId id="823"/>
            <p14:sldId id="821"/>
            <p14:sldId id="825"/>
            <p14:sldId id="824"/>
            <p14:sldId id="822"/>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0075D6"/>
    <a:srgbClr val="575352"/>
    <a:srgbClr val="FFFFFF"/>
    <a:srgbClr val="742774"/>
    <a:srgbClr val="262626"/>
    <a:srgbClr val="8E98A7"/>
    <a:srgbClr val="768092"/>
    <a:srgbClr val="404040"/>
    <a:srgbClr val="FA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3DC05-B761-4AF0-89BB-24376A01088A}" v="519" dt="2019-04-24T13:27:53.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9" autoAdjust="0"/>
    <p:restoredTop sz="87540" autoAdjust="0"/>
  </p:normalViewPr>
  <p:slideViewPr>
    <p:cSldViewPr snapToGrid="0">
      <p:cViewPr varScale="1">
        <p:scale>
          <a:sx n="108" d="100"/>
          <a:sy n="108" d="100"/>
        </p:scale>
        <p:origin x="486" y="108"/>
      </p:cViewPr>
      <p:guideLst/>
    </p:cSldViewPr>
  </p:slideViewPr>
  <p:notesTextViewPr>
    <p:cViewPr>
      <p:scale>
        <a:sx n="3" d="2"/>
        <a:sy n="3" d="2"/>
      </p:scale>
      <p:origin x="0" y="0"/>
    </p:cViewPr>
  </p:notesTextViewPr>
  <p:notesViewPr>
    <p:cSldViewPr snapToGrid="0">
      <p:cViewPr varScale="1">
        <p:scale>
          <a:sx n="75" d="100"/>
          <a:sy n="75" d="100"/>
        </p:scale>
        <p:origin x="3084"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theme" Target="theme/theme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notesMaster" Target="notesMasters/notesMaster1.xml"/><Relationship Id="rId300" Type="http://schemas.openxmlformats.org/officeDocument/2006/relationships/tableStyles" Target="tableStyle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presProps" Target="presProp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viewProps" Target="view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461d7124ec7a38ad" providerId="LiveId" clId="{8AD16BFB-0692-4633-B78B-1AAEE5C36FCF}"/>
    <pc:docChg chg="modSld">
      <pc:chgData name="Hiram Fleitas" userId="461d7124ec7a38ad" providerId="LiveId" clId="{8AD16BFB-0692-4633-B78B-1AAEE5C36FCF}" dt="2019-03-21T03:58:20.295" v="1" actId="20577"/>
      <pc:docMkLst>
        <pc:docMk/>
      </pc:docMkLst>
      <pc:sldChg chg="modSp">
        <pc:chgData name="Hiram Fleitas" userId="461d7124ec7a38ad" providerId="LiveId" clId="{8AD16BFB-0692-4633-B78B-1AAEE5C36FCF}" dt="2019-03-21T03:58:20.295" v="1" actId="20577"/>
        <pc:sldMkLst>
          <pc:docMk/>
          <pc:sldMk cId="881483197" sldId="824"/>
        </pc:sldMkLst>
        <pc:spChg chg="mod">
          <ac:chgData name="Hiram Fleitas" userId="461d7124ec7a38ad" providerId="LiveId" clId="{8AD16BFB-0692-4633-B78B-1AAEE5C36FCF}" dt="2019-03-21T03:58:20.295" v="1" actId="20577"/>
          <ac:spMkLst>
            <pc:docMk/>
            <pc:sldMk cId="881483197" sldId="824"/>
            <ac:spMk id="133" creationId="{B470E301-CBB8-47E6-A996-881B7A940AF4}"/>
          </ac:spMkLst>
        </pc:spChg>
      </pc:sldChg>
    </pc:docChg>
  </pc:docChgLst>
  <pc:docChgLst>
    <pc:chgData name="Hiram Fleitas" userId="461d7124ec7a38ad" providerId="LiveId" clId="{C3DF72AE-141A-49D0-83B4-D821F2DB467D}"/>
    <pc:docChg chg="undo redo custSel addSld modSld">
      <pc:chgData name="Hiram Fleitas" userId="461d7124ec7a38ad" providerId="LiveId" clId="{C3DF72AE-141A-49D0-83B4-D821F2DB467D}" dt="2019-03-28T20:58:09.231" v="430" actId="478"/>
      <pc:docMkLst>
        <pc:docMk/>
      </pc:docMkLst>
      <pc:sldChg chg="addSp delSp modSp">
        <pc:chgData name="Hiram Fleitas" userId="461d7124ec7a38ad" providerId="LiveId" clId="{C3DF72AE-141A-49D0-83B4-D821F2DB467D}" dt="2019-03-28T01:50:01.466" v="205"/>
        <pc:sldMkLst>
          <pc:docMk/>
          <pc:sldMk cId="3759792378" sldId="257"/>
        </pc:sldMkLst>
        <pc:grpChg chg="add del">
          <ac:chgData name="Hiram Fleitas" userId="461d7124ec7a38ad" providerId="LiveId" clId="{C3DF72AE-141A-49D0-83B4-D821F2DB467D}" dt="2019-03-28T01:49:55.411" v="203" actId="478"/>
          <ac:grpSpMkLst>
            <pc:docMk/>
            <pc:sldMk cId="3759792378" sldId="257"/>
            <ac:grpSpMk id="12" creationId="{55CC9167-467F-46C8-8B6E-B18F2732E86F}"/>
          </ac:grpSpMkLst>
        </pc:grpChg>
        <pc:picChg chg="add del">
          <ac:chgData name="Hiram Fleitas" userId="461d7124ec7a38ad" providerId="LiveId" clId="{C3DF72AE-141A-49D0-83B4-D821F2DB467D}" dt="2019-03-28T01:49:28.805" v="197"/>
          <ac:picMkLst>
            <pc:docMk/>
            <pc:sldMk cId="3759792378" sldId="257"/>
            <ac:picMk id="8" creationId="{37CDA29B-8A4B-476A-B56E-280893C4D347}"/>
          </ac:picMkLst>
        </pc:picChg>
        <pc:picChg chg="add del mod">
          <ac:chgData name="Hiram Fleitas" userId="461d7124ec7a38ad" providerId="LiveId" clId="{C3DF72AE-141A-49D0-83B4-D821F2DB467D}" dt="2019-03-28T01:50:01.466" v="205"/>
          <ac:picMkLst>
            <pc:docMk/>
            <pc:sldMk cId="3759792378" sldId="257"/>
            <ac:picMk id="10" creationId="{31EB8DEF-485B-46B9-980B-4C5EE6E7B7AD}"/>
          </ac:picMkLst>
        </pc:picChg>
      </pc:sldChg>
      <pc:sldChg chg="addSp delSp">
        <pc:chgData name="Hiram Fleitas" userId="461d7124ec7a38ad" providerId="LiveId" clId="{C3DF72AE-141A-49D0-83B4-D821F2DB467D}" dt="2019-03-28T01:50:43.657" v="211" actId="478"/>
        <pc:sldMkLst>
          <pc:docMk/>
          <pc:sldMk cId="1723390988" sldId="258"/>
        </pc:sldMkLst>
        <pc:grpChg chg="del">
          <ac:chgData name="Hiram Fleitas" userId="461d7124ec7a38ad" providerId="LiveId" clId="{C3DF72AE-141A-49D0-83B4-D821F2DB467D}" dt="2019-03-28T01:50:13.435" v="208" actId="478"/>
          <ac:grpSpMkLst>
            <pc:docMk/>
            <pc:sldMk cId="1723390988" sldId="258"/>
            <ac:grpSpMk id="13" creationId="{ABEECBFC-965F-4EB7-8D08-3CC49ABAF93C}"/>
          </ac:grpSpMkLst>
        </pc:grpChg>
        <pc:picChg chg="add del">
          <ac:chgData name="Hiram Fleitas" userId="461d7124ec7a38ad" providerId="LiveId" clId="{C3DF72AE-141A-49D0-83B4-D821F2DB467D}" dt="2019-03-28T01:50:43.657" v="211" actId="478"/>
          <ac:picMkLst>
            <pc:docMk/>
            <pc:sldMk cId="1723390988" sldId="258"/>
            <ac:picMk id="7" creationId="{7EB97DA7-BC37-4D22-B915-64832752BE05}"/>
          </ac:picMkLst>
        </pc:picChg>
      </pc:sldChg>
      <pc:sldChg chg="addSp delSp">
        <pc:chgData name="Hiram Fleitas" userId="461d7124ec7a38ad" providerId="LiveId" clId="{C3DF72AE-141A-49D0-83B4-D821F2DB467D}" dt="2019-03-28T01:51:16.717" v="217"/>
        <pc:sldMkLst>
          <pc:docMk/>
          <pc:sldMk cId="2111787185" sldId="261"/>
        </pc:sldMkLst>
        <pc:grpChg chg="del">
          <ac:chgData name="Hiram Fleitas" userId="461d7124ec7a38ad" providerId="LiveId" clId="{C3DF72AE-141A-49D0-83B4-D821F2DB467D}" dt="2019-03-28T01:51:15.764" v="216" actId="478"/>
          <ac:grpSpMkLst>
            <pc:docMk/>
            <pc:sldMk cId="2111787185" sldId="261"/>
            <ac:grpSpMk id="90" creationId="{B7A94E6C-ABC2-43FC-B5D3-18C908D29917}"/>
          </ac:grpSpMkLst>
        </pc:grpChg>
        <pc:picChg chg="add">
          <ac:chgData name="Hiram Fleitas" userId="461d7124ec7a38ad" providerId="LiveId" clId="{C3DF72AE-141A-49D0-83B4-D821F2DB467D}" dt="2019-03-28T01:51:16.717" v="217"/>
          <ac:picMkLst>
            <pc:docMk/>
            <pc:sldMk cId="2111787185" sldId="261"/>
            <ac:picMk id="46" creationId="{AE8A0B9C-D01E-4237-8C7C-7F8BAF722E10}"/>
          </ac:picMkLst>
        </pc:picChg>
      </pc:sldChg>
      <pc:sldChg chg="addSp delSp modSp">
        <pc:chgData name="Hiram Fleitas" userId="461d7124ec7a38ad" providerId="LiveId" clId="{C3DF72AE-141A-49D0-83B4-D821F2DB467D}" dt="2019-03-28T01:50:07.716" v="207"/>
        <pc:sldMkLst>
          <pc:docMk/>
          <pc:sldMk cId="3363124758" sldId="307"/>
        </pc:sldMkLst>
        <pc:grpChg chg="add del">
          <ac:chgData name="Hiram Fleitas" userId="461d7124ec7a38ad" providerId="LiveId" clId="{C3DF72AE-141A-49D0-83B4-D821F2DB467D}" dt="2019-03-28T01:47:38.665" v="189" actId="478"/>
          <ac:grpSpMkLst>
            <pc:docMk/>
            <pc:sldMk cId="3363124758" sldId="307"/>
            <ac:grpSpMk id="5" creationId="{EC9D7494-C644-45BF-8458-13E76693B4F1}"/>
          </ac:grpSpMkLst>
        </pc:grpChg>
        <pc:picChg chg="add del mod">
          <ac:chgData name="Hiram Fleitas" userId="461d7124ec7a38ad" providerId="LiveId" clId="{C3DF72AE-141A-49D0-83B4-D821F2DB467D}" dt="2019-03-28T01:50:06.653" v="206" actId="478"/>
          <ac:picMkLst>
            <pc:docMk/>
            <pc:sldMk cId="3363124758" sldId="307"/>
            <ac:picMk id="8" creationId="{9598C26D-A21D-4CA1-9A40-B5D246D81C81}"/>
          </ac:picMkLst>
        </pc:picChg>
        <pc:picChg chg="add">
          <ac:chgData name="Hiram Fleitas" userId="461d7124ec7a38ad" providerId="LiveId" clId="{C3DF72AE-141A-49D0-83B4-D821F2DB467D}" dt="2019-03-28T01:50:07.716" v="207"/>
          <ac:picMkLst>
            <pc:docMk/>
            <pc:sldMk cId="3363124758" sldId="307"/>
            <ac:picMk id="9" creationId="{480FA06C-1C54-4B84-847D-5962A1DFBB21}"/>
          </ac:picMkLst>
        </pc:picChg>
      </pc:sldChg>
      <pc:sldChg chg="addSp delSp">
        <pc:chgData name="Hiram Fleitas" userId="461d7124ec7a38ad" providerId="LiveId" clId="{C3DF72AE-141A-49D0-83B4-D821F2DB467D}" dt="2019-03-28T01:52:15.878" v="235"/>
        <pc:sldMkLst>
          <pc:docMk/>
          <pc:sldMk cId="1969843946" sldId="324"/>
        </pc:sldMkLst>
        <pc:grpChg chg="del">
          <ac:chgData name="Hiram Fleitas" userId="461d7124ec7a38ad" providerId="LiveId" clId="{C3DF72AE-141A-49D0-83B4-D821F2DB467D}" dt="2019-03-28T01:52:15.316" v="234" actId="478"/>
          <ac:grpSpMkLst>
            <pc:docMk/>
            <pc:sldMk cId="1969843946" sldId="324"/>
            <ac:grpSpMk id="7" creationId="{037933AF-90B4-4EA6-9E71-E398E44BDD53}"/>
          </ac:grpSpMkLst>
        </pc:grpChg>
        <pc:picChg chg="add">
          <ac:chgData name="Hiram Fleitas" userId="461d7124ec7a38ad" providerId="LiveId" clId="{C3DF72AE-141A-49D0-83B4-D821F2DB467D}" dt="2019-03-28T01:52:15.878" v="235"/>
          <ac:picMkLst>
            <pc:docMk/>
            <pc:sldMk cId="1969843946" sldId="324"/>
            <ac:picMk id="10" creationId="{30823A3C-FED5-4F46-9A6F-04B450AFF452}"/>
          </ac:picMkLst>
        </pc:picChg>
      </pc:sldChg>
      <pc:sldChg chg="addSp delSp modSp addAnim delAnim modAnim">
        <pc:chgData name="Hiram Fleitas" userId="461d7124ec7a38ad" providerId="LiveId" clId="{C3DF72AE-141A-49D0-83B4-D821F2DB467D}" dt="2019-03-28T01:52:02.534" v="231"/>
        <pc:sldMkLst>
          <pc:docMk/>
          <pc:sldMk cId="1761106601" sldId="327"/>
        </pc:sldMkLst>
        <pc:spChg chg="del mod">
          <ac:chgData name="Hiram Fleitas" userId="461d7124ec7a38ad" providerId="LiveId" clId="{C3DF72AE-141A-49D0-83B4-D821F2DB467D}" dt="2019-03-28T01:25:53.805" v="74"/>
          <ac:spMkLst>
            <pc:docMk/>
            <pc:sldMk cId="1761106601" sldId="327"/>
            <ac:spMk id="7" creationId="{DECFD809-2679-436E-96BF-98C061304A72}"/>
          </ac:spMkLst>
        </pc:spChg>
        <pc:spChg chg="del mod">
          <ac:chgData name="Hiram Fleitas" userId="461d7124ec7a38ad" providerId="LiveId" clId="{C3DF72AE-141A-49D0-83B4-D821F2DB467D}" dt="2019-03-28T01:28:08.864" v="83"/>
          <ac:spMkLst>
            <pc:docMk/>
            <pc:sldMk cId="1761106601" sldId="327"/>
            <ac:spMk id="11" creationId="{FA5F4B15-7F9F-4855-A5E4-C921CC7B260C}"/>
          </ac:spMkLst>
        </pc:spChg>
        <pc:spChg chg="mod">
          <ac:chgData name="Hiram Fleitas" userId="461d7124ec7a38ad" providerId="LiveId" clId="{C3DF72AE-141A-49D0-83B4-D821F2DB467D}" dt="2019-03-28T01:30:09.604" v="88"/>
          <ac:spMkLst>
            <pc:docMk/>
            <pc:sldMk cId="1761106601" sldId="327"/>
            <ac:spMk id="18" creationId="{68CB7135-E830-4CB8-AE7D-4680579DB1EE}"/>
          </ac:spMkLst>
        </pc:spChg>
        <pc:spChg chg="mod">
          <ac:chgData name="Hiram Fleitas" userId="461d7124ec7a38ad" providerId="LiveId" clId="{C3DF72AE-141A-49D0-83B4-D821F2DB467D}" dt="2019-03-28T01:26:49.100" v="79" actId="207"/>
          <ac:spMkLst>
            <pc:docMk/>
            <pc:sldMk cId="1761106601" sldId="327"/>
            <ac:spMk id="20" creationId="{8B4E5366-9584-4092-82F6-032DAC57DDDB}"/>
          </ac:spMkLst>
        </pc:spChg>
        <pc:spChg chg="add del">
          <ac:chgData name="Hiram Fleitas" userId="461d7124ec7a38ad" providerId="LiveId" clId="{C3DF72AE-141A-49D0-83B4-D821F2DB467D}" dt="2019-03-28T01:26:00.685" v="75" actId="478"/>
          <ac:spMkLst>
            <pc:docMk/>
            <pc:sldMk cId="1761106601" sldId="327"/>
            <ac:spMk id="21" creationId="{6F4B82A0-25FC-4FBB-A48F-65681B371FEC}"/>
          </ac:spMkLst>
        </pc:spChg>
        <pc:spChg chg="add mod">
          <ac:chgData name="Hiram Fleitas" userId="461d7124ec7a38ad" providerId="LiveId" clId="{C3DF72AE-141A-49D0-83B4-D821F2DB467D}" dt="2019-03-28T01:26:17.790" v="77" actId="14100"/>
          <ac:spMkLst>
            <pc:docMk/>
            <pc:sldMk cId="1761106601" sldId="327"/>
            <ac:spMk id="22" creationId="{D032AC1B-02E4-43EC-8372-7895C13690DE}"/>
          </ac:spMkLst>
        </pc:spChg>
        <pc:spChg chg="add del">
          <ac:chgData name="Hiram Fleitas" userId="461d7124ec7a38ad" providerId="LiveId" clId="{C3DF72AE-141A-49D0-83B4-D821F2DB467D}" dt="2019-03-28T01:28:13.756" v="84" actId="478"/>
          <ac:spMkLst>
            <pc:docMk/>
            <pc:sldMk cId="1761106601" sldId="327"/>
            <ac:spMk id="23" creationId="{7506ECB6-461E-4AEF-B82F-AA046E32EE23}"/>
          </ac:spMkLst>
        </pc:spChg>
        <pc:spChg chg="add mod">
          <ac:chgData name="Hiram Fleitas" userId="461d7124ec7a38ad" providerId="LiveId" clId="{C3DF72AE-141A-49D0-83B4-D821F2DB467D}" dt="2019-03-28T01:28:46.575" v="86" actId="14100"/>
          <ac:spMkLst>
            <pc:docMk/>
            <pc:sldMk cId="1761106601" sldId="327"/>
            <ac:spMk id="24" creationId="{739E2D52-D4D3-43F7-B624-5E1C81A3B572}"/>
          </ac:spMkLst>
        </pc:spChg>
        <pc:grpChg chg="del">
          <ac:chgData name="Hiram Fleitas" userId="461d7124ec7a38ad" providerId="LiveId" clId="{C3DF72AE-141A-49D0-83B4-D821F2DB467D}" dt="2019-03-28T01:52:01.597" v="230" actId="478"/>
          <ac:grpSpMkLst>
            <pc:docMk/>
            <pc:sldMk cId="1761106601" sldId="327"/>
            <ac:grpSpMk id="9" creationId="{9DCF65ED-7529-4CEF-8F7B-37F17284CF4E}"/>
          </ac:grpSpMkLst>
        </pc:grpChg>
        <pc:grpChg chg="add">
          <ac:chgData name="Hiram Fleitas" userId="461d7124ec7a38ad" providerId="LiveId" clId="{C3DF72AE-141A-49D0-83B4-D821F2DB467D}" dt="2019-03-28T01:25:35.680" v="72"/>
          <ac:grpSpMkLst>
            <pc:docMk/>
            <pc:sldMk cId="1761106601" sldId="327"/>
            <ac:grpSpMk id="17" creationId="{78077DD3-CBCC-48DB-AE17-E4A724E2A55C}"/>
          </ac:grpSpMkLst>
        </pc:grpChg>
        <pc:picChg chg="del">
          <ac:chgData name="Hiram Fleitas" userId="461d7124ec7a38ad" providerId="LiveId" clId="{C3DF72AE-141A-49D0-83B4-D821F2DB467D}" dt="2019-03-28T01:23:44.758" v="57" actId="478"/>
          <ac:picMkLst>
            <pc:docMk/>
            <pc:sldMk cId="1761106601" sldId="327"/>
            <ac:picMk id="12" creationId="{E49C8EA9-0A47-46D0-AC4A-37723C0974CD}"/>
          </ac:picMkLst>
        </pc:picChg>
        <pc:picChg chg="add del ord">
          <ac:chgData name="Hiram Fleitas" userId="461d7124ec7a38ad" providerId="LiveId" clId="{C3DF72AE-141A-49D0-83B4-D821F2DB467D}" dt="2019-03-28T01:24:59.505" v="69" actId="478"/>
          <ac:picMkLst>
            <pc:docMk/>
            <pc:sldMk cId="1761106601" sldId="327"/>
            <ac:picMk id="14" creationId="{18241D0E-2B7D-4319-AF5B-FEC7FAA2B4E3}"/>
          </ac:picMkLst>
        </pc:picChg>
        <pc:picChg chg="add">
          <ac:chgData name="Hiram Fleitas" userId="461d7124ec7a38ad" providerId="LiveId" clId="{C3DF72AE-141A-49D0-83B4-D821F2DB467D}" dt="2019-03-28T01:23:41.024" v="56"/>
          <ac:picMkLst>
            <pc:docMk/>
            <pc:sldMk cId="1761106601" sldId="327"/>
            <ac:picMk id="15" creationId="{894463A1-28D0-4986-8D26-9BF4E5F0D2A5}"/>
          </ac:picMkLst>
        </pc:picChg>
        <pc:picChg chg="add del mod modCrop">
          <ac:chgData name="Hiram Fleitas" userId="461d7124ec7a38ad" providerId="LiveId" clId="{C3DF72AE-141A-49D0-83B4-D821F2DB467D}" dt="2019-03-28T01:31:55.342" v="100"/>
          <ac:picMkLst>
            <pc:docMk/>
            <pc:sldMk cId="1761106601" sldId="327"/>
            <ac:picMk id="16" creationId="{B1E60E9E-BCA3-40A8-8470-C3B572DE608A}"/>
          </ac:picMkLst>
        </pc:picChg>
        <pc:picChg chg="del mod modCrop">
          <ac:chgData name="Hiram Fleitas" userId="461d7124ec7a38ad" providerId="LiveId" clId="{C3DF72AE-141A-49D0-83B4-D821F2DB467D}" dt="2019-03-28T01:24:56.583" v="68"/>
          <ac:picMkLst>
            <pc:docMk/>
            <pc:sldMk cId="1761106601" sldId="327"/>
            <ac:picMk id="19" creationId="{BD4B7BE7-C6F9-408A-93EB-0C830EFA62CD}"/>
          </ac:picMkLst>
        </pc:picChg>
        <pc:picChg chg="add del mod">
          <ac:chgData name="Hiram Fleitas" userId="461d7124ec7a38ad" providerId="LiveId" clId="{C3DF72AE-141A-49D0-83B4-D821F2DB467D}" dt="2019-03-28T01:31:23.708" v="94" actId="478"/>
          <ac:picMkLst>
            <pc:docMk/>
            <pc:sldMk cId="1761106601" sldId="327"/>
            <ac:picMk id="25" creationId="{8C225A53-C25B-4824-946B-8C511244F6BA}"/>
          </ac:picMkLst>
        </pc:picChg>
        <pc:picChg chg="add">
          <ac:chgData name="Hiram Fleitas" userId="461d7124ec7a38ad" providerId="LiveId" clId="{C3DF72AE-141A-49D0-83B4-D821F2DB467D}" dt="2019-03-28T01:52:02.534" v="231"/>
          <ac:picMkLst>
            <pc:docMk/>
            <pc:sldMk cId="1761106601" sldId="327"/>
            <ac:picMk id="26" creationId="{D2687F50-6C20-4512-AA04-4D5577E9C746}"/>
          </ac:picMkLst>
        </pc:picChg>
      </pc:sldChg>
      <pc:sldChg chg="addSp delSp">
        <pc:chgData name="Hiram Fleitas" userId="461d7124ec7a38ad" providerId="LiveId" clId="{C3DF72AE-141A-49D0-83B4-D821F2DB467D}" dt="2019-03-28T15:25:10.143" v="348" actId="478"/>
        <pc:sldMkLst>
          <pc:docMk/>
          <pc:sldMk cId="3755768089" sldId="332"/>
        </pc:sldMkLst>
        <pc:spChg chg="add del">
          <ac:chgData name="Hiram Fleitas" userId="461d7124ec7a38ad" providerId="LiveId" clId="{C3DF72AE-141A-49D0-83B4-D821F2DB467D}" dt="2019-03-28T15:25:04.721" v="347" actId="478"/>
          <ac:spMkLst>
            <pc:docMk/>
            <pc:sldMk cId="3755768089" sldId="332"/>
            <ac:spMk id="28" creationId="{EB6C1B61-A0AA-40F1-8840-A62A7E42A769}"/>
          </ac:spMkLst>
        </pc:spChg>
        <pc:grpChg chg="del">
          <ac:chgData name="Hiram Fleitas" userId="461d7124ec7a38ad" providerId="LiveId" clId="{C3DF72AE-141A-49D0-83B4-D821F2DB467D}" dt="2019-03-28T01:52:08.159" v="232" actId="478"/>
          <ac:grpSpMkLst>
            <pc:docMk/>
            <pc:sldMk cId="3755768089" sldId="332"/>
            <ac:grpSpMk id="29" creationId="{9EAE5C35-A4F6-4FA1-99E4-778CD2E0253C}"/>
          </ac:grpSpMkLst>
        </pc:grpChg>
        <pc:picChg chg="add del">
          <ac:chgData name="Hiram Fleitas" userId="461d7124ec7a38ad" providerId="LiveId" clId="{C3DF72AE-141A-49D0-83B4-D821F2DB467D}" dt="2019-03-28T15:25:10.143" v="348" actId="478"/>
          <ac:picMkLst>
            <pc:docMk/>
            <pc:sldMk cId="3755768089" sldId="332"/>
            <ac:picMk id="25" creationId="{82D3E1F7-DB30-4552-ADAE-1388A2AFDD1C}"/>
          </ac:picMkLst>
        </pc:picChg>
      </pc:sldChg>
      <pc:sldChg chg="addSp delSp modSp">
        <pc:chgData name="Hiram Fleitas" userId="461d7124ec7a38ad" providerId="LiveId" clId="{C3DF72AE-141A-49D0-83B4-D821F2DB467D}" dt="2019-03-28T01:50:58.593" v="213"/>
        <pc:sldMkLst>
          <pc:docMk/>
          <pc:sldMk cId="3550446227" sldId="370"/>
        </pc:sldMkLst>
        <pc:spChg chg="add mod">
          <ac:chgData name="Hiram Fleitas" userId="461d7124ec7a38ad" providerId="LiveId" clId="{C3DF72AE-141A-49D0-83B4-D821F2DB467D}" dt="2019-03-28T01:04:49.694" v="40"/>
          <ac:spMkLst>
            <pc:docMk/>
            <pc:sldMk cId="3550446227" sldId="370"/>
            <ac:spMk id="15" creationId="{9FE78C64-7F18-4CC8-9E44-39E3B40A4738}"/>
          </ac:spMkLst>
        </pc:spChg>
        <pc:spChg chg="add mod">
          <ac:chgData name="Hiram Fleitas" userId="461d7124ec7a38ad" providerId="LiveId" clId="{C3DF72AE-141A-49D0-83B4-D821F2DB467D}" dt="2019-03-28T01:05:18.351" v="44" actId="14100"/>
          <ac:spMkLst>
            <pc:docMk/>
            <pc:sldMk cId="3550446227" sldId="370"/>
            <ac:spMk id="16" creationId="{DB238B42-6F5B-4A82-8FFC-DF11E142E619}"/>
          </ac:spMkLst>
        </pc:spChg>
        <pc:spChg chg="mod">
          <ac:chgData name="Hiram Fleitas" userId="461d7124ec7a38ad" providerId="LiveId" clId="{C3DF72AE-141A-49D0-83B4-D821F2DB467D}" dt="2019-03-28T01:03:11.954" v="28" actId="14100"/>
          <ac:spMkLst>
            <pc:docMk/>
            <pc:sldMk cId="3550446227" sldId="370"/>
            <ac:spMk id="41" creationId="{68EE56C9-6ACF-4D0B-AD38-4C31698D7C49}"/>
          </ac:spMkLst>
        </pc:spChg>
        <pc:spChg chg="mod">
          <ac:chgData name="Hiram Fleitas" userId="461d7124ec7a38ad" providerId="LiveId" clId="{C3DF72AE-141A-49D0-83B4-D821F2DB467D}" dt="2019-03-28T01:03:06.614" v="26" actId="14100"/>
          <ac:spMkLst>
            <pc:docMk/>
            <pc:sldMk cId="3550446227" sldId="370"/>
            <ac:spMk id="42" creationId="{2DBA0FFF-F002-4769-9A08-472C00E4C3A7}"/>
          </ac:spMkLst>
        </pc:spChg>
        <pc:spChg chg="mod">
          <ac:chgData name="Hiram Fleitas" userId="461d7124ec7a38ad" providerId="LiveId" clId="{C3DF72AE-141A-49D0-83B4-D821F2DB467D}" dt="2019-03-28T01:03:19.299" v="30" actId="14100"/>
          <ac:spMkLst>
            <pc:docMk/>
            <pc:sldMk cId="3550446227" sldId="370"/>
            <ac:spMk id="43" creationId="{1986E60A-9502-46E0-9731-94A6FE30FCB6}"/>
          </ac:spMkLst>
        </pc:spChg>
        <pc:spChg chg="mod">
          <ac:chgData name="Hiram Fleitas" userId="461d7124ec7a38ad" providerId="LiveId" clId="{C3DF72AE-141A-49D0-83B4-D821F2DB467D}" dt="2019-03-28T01:03:25.615" v="32" actId="14100"/>
          <ac:spMkLst>
            <pc:docMk/>
            <pc:sldMk cId="3550446227" sldId="370"/>
            <ac:spMk id="44" creationId="{4DB4ADF7-406D-48B9-AFFA-C4616A8BCBAE}"/>
          </ac:spMkLst>
        </pc:spChg>
        <pc:spChg chg="mod">
          <ac:chgData name="Hiram Fleitas" userId="461d7124ec7a38ad" providerId="LiveId" clId="{C3DF72AE-141A-49D0-83B4-D821F2DB467D}" dt="2019-03-28T01:04:00.784" v="36"/>
          <ac:spMkLst>
            <pc:docMk/>
            <pc:sldMk cId="3550446227" sldId="370"/>
            <ac:spMk id="45" creationId="{953123F1-5378-473E-A623-7A558FA8F248}"/>
          </ac:spMkLst>
        </pc:spChg>
        <pc:spChg chg="mod">
          <ac:chgData name="Hiram Fleitas" userId="461d7124ec7a38ad" providerId="LiveId" clId="{C3DF72AE-141A-49D0-83B4-D821F2DB467D}" dt="2019-03-28T01:03:37.604" v="35" actId="14100"/>
          <ac:spMkLst>
            <pc:docMk/>
            <pc:sldMk cId="3550446227" sldId="370"/>
            <ac:spMk id="46" creationId="{42BEA1A9-69FE-489C-A348-F7573C6A2CCF}"/>
          </ac:spMkLst>
        </pc:spChg>
        <pc:grpChg chg="del">
          <ac:chgData name="Hiram Fleitas" userId="461d7124ec7a38ad" providerId="LiveId" clId="{C3DF72AE-141A-49D0-83B4-D821F2DB467D}" dt="2019-03-28T01:50:57.374" v="212" actId="478"/>
          <ac:grpSpMkLst>
            <pc:docMk/>
            <pc:sldMk cId="3550446227" sldId="370"/>
            <ac:grpSpMk id="11" creationId="{7E5EE838-8181-44B6-9C08-7C9C7C8EB40B}"/>
          </ac:grpSpMkLst>
        </pc:grpChg>
        <pc:picChg chg="add del">
          <ac:chgData name="Hiram Fleitas" userId="461d7124ec7a38ad" providerId="LiveId" clId="{C3DF72AE-141A-49D0-83B4-D821F2DB467D}" dt="2019-03-28T00:58:58.988" v="2"/>
          <ac:picMkLst>
            <pc:docMk/>
            <pc:sldMk cId="3550446227" sldId="370"/>
            <ac:picMk id="2" creationId="{A5ED819A-0F70-42CF-8C0D-0A7316675F3B}"/>
          </ac:picMkLst>
        </pc:picChg>
        <pc:picChg chg="add ord">
          <ac:chgData name="Hiram Fleitas" userId="461d7124ec7a38ad" providerId="LiveId" clId="{C3DF72AE-141A-49D0-83B4-D821F2DB467D}" dt="2019-03-28T01:00:49.987" v="7" actId="167"/>
          <ac:picMkLst>
            <pc:docMk/>
            <pc:sldMk cId="3550446227" sldId="370"/>
            <ac:picMk id="3" creationId="{B436C35D-D0BD-438A-AC31-A77278AB1E97}"/>
          </ac:picMkLst>
        </pc:picChg>
        <pc:picChg chg="add">
          <ac:chgData name="Hiram Fleitas" userId="461d7124ec7a38ad" providerId="LiveId" clId="{C3DF72AE-141A-49D0-83B4-D821F2DB467D}" dt="2019-03-28T01:50:58.593" v="213"/>
          <ac:picMkLst>
            <pc:docMk/>
            <pc:sldMk cId="3550446227" sldId="370"/>
            <ac:picMk id="17" creationId="{47F54F54-0A1D-4B09-B203-15FC80B6A4DA}"/>
          </ac:picMkLst>
        </pc:picChg>
        <pc:picChg chg="add del">
          <ac:chgData name="Hiram Fleitas" userId="461d7124ec7a38ad" providerId="LiveId" clId="{C3DF72AE-141A-49D0-83B4-D821F2DB467D}" dt="2019-03-28T01:00:40.091" v="4" actId="478"/>
          <ac:picMkLst>
            <pc:docMk/>
            <pc:sldMk cId="3550446227" sldId="370"/>
            <ac:picMk id="34" creationId="{C75510AB-B451-4DCD-8D2E-C2BF735FA73B}"/>
          </ac:picMkLst>
        </pc:picChg>
      </pc:sldChg>
      <pc:sldChg chg="addSp delSp">
        <pc:chgData name="Hiram Fleitas" userId="461d7124ec7a38ad" providerId="LiveId" clId="{C3DF72AE-141A-49D0-83B4-D821F2DB467D}" dt="2019-03-28T01:51:06.827" v="215"/>
        <pc:sldMkLst>
          <pc:docMk/>
          <pc:sldMk cId="3158239655" sldId="371"/>
        </pc:sldMkLst>
        <pc:grpChg chg="del">
          <ac:chgData name="Hiram Fleitas" userId="461d7124ec7a38ad" providerId="LiveId" clId="{C3DF72AE-141A-49D0-83B4-D821F2DB467D}" dt="2019-03-28T01:51:05.936" v="214" actId="478"/>
          <ac:grpSpMkLst>
            <pc:docMk/>
            <pc:sldMk cId="3158239655" sldId="371"/>
            <ac:grpSpMk id="26" creationId="{A06B3914-3AEF-4266-8D2C-CFF0525B93A2}"/>
          </ac:grpSpMkLst>
        </pc:grpChg>
        <pc:picChg chg="add">
          <ac:chgData name="Hiram Fleitas" userId="461d7124ec7a38ad" providerId="LiveId" clId="{C3DF72AE-141A-49D0-83B4-D821F2DB467D}" dt="2019-03-28T01:51:06.827" v="215"/>
          <ac:picMkLst>
            <pc:docMk/>
            <pc:sldMk cId="3158239655" sldId="371"/>
            <ac:picMk id="30" creationId="{5BA83E43-7837-4456-AB2F-15F8E64D9722}"/>
          </ac:picMkLst>
        </pc:picChg>
      </pc:sldChg>
      <pc:sldChg chg="addSp delSp">
        <pc:chgData name="Hiram Fleitas" userId="461d7124ec7a38ad" providerId="LiveId" clId="{C3DF72AE-141A-49D0-83B4-D821F2DB467D}" dt="2019-03-28T01:53:38.369" v="252"/>
        <pc:sldMkLst>
          <pc:docMk/>
          <pc:sldMk cId="4091502606" sldId="529"/>
        </pc:sldMkLst>
        <pc:grpChg chg="del">
          <ac:chgData name="Hiram Fleitas" userId="461d7124ec7a38ad" providerId="LiveId" clId="{C3DF72AE-141A-49D0-83B4-D821F2DB467D}" dt="2019-03-28T01:53:37.447" v="251" actId="478"/>
          <ac:grpSpMkLst>
            <pc:docMk/>
            <pc:sldMk cId="4091502606" sldId="529"/>
            <ac:grpSpMk id="21" creationId="{764E240E-5C5D-4708-B027-A5B7D0136E62}"/>
          </ac:grpSpMkLst>
        </pc:grpChg>
        <pc:picChg chg="add">
          <ac:chgData name="Hiram Fleitas" userId="461d7124ec7a38ad" providerId="LiveId" clId="{C3DF72AE-141A-49D0-83B4-D821F2DB467D}" dt="2019-03-28T01:53:38.369" v="252"/>
          <ac:picMkLst>
            <pc:docMk/>
            <pc:sldMk cId="4091502606" sldId="529"/>
            <ac:picMk id="11" creationId="{65F2397F-1D9E-4FA1-8F27-03D94E2A6827}"/>
          </ac:picMkLst>
        </pc:picChg>
      </pc:sldChg>
      <pc:sldChg chg="addSp delSp">
        <pc:chgData name="Hiram Fleitas" userId="461d7124ec7a38ad" providerId="LiveId" clId="{C3DF72AE-141A-49D0-83B4-D821F2DB467D}" dt="2019-03-28T01:51:22.686" v="219"/>
        <pc:sldMkLst>
          <pc:docMk/>
          <pc:sldMk cId="2390529645" sldId="592"/>
        </pc:sldMkLst>
        <pc:grpChg chg="del">
          <ac:chgData name="Hiram Fleitas" userId="461d7124ec7a38ad" providerId="LiveId" clId="{C3DF72AE-141A-49D0-83B4-D821F2DB467D}" dt="2019-03-28T01:51:21.795" v="218" actId="478"/>
          <ac:grpSpMkLst>
            <pc:docMk/>
            <pc:sldMk cId="2390529645" sldId="592"/>
            <ac:grpSpMk id="27" creationId="{E17A27E3-B025-41C1-9972-E87A28B708E7}"/>
          </ac:grpSpMkLst>
        </pc:grpChg>
        <pc:picChg chg="add">
          <ac:chgData name="Hiram Fleitas" userId="461d7124ec7a38ad" providerId="LiveId" clId="{C3DF72AE-141A-49D0-83B4-D821F2DB467D}" dt="2019-03-28T01:51:22.686" v="219"/>
          <ac:picMkLst>
            <pc:docMk/>
            <pc:sldMk cId="2390529645" sldId="592"/>
            <ac:picMk id="15" creationId="{31C3EE62-5132-4E96-BAC4-FDECB31984E9}"/>
          </ac:picMkLst>
        </pc:picChg>
      </pc:sldChg>
      <pc:sldChg chg="addSp delSp modSp">
        <pc:chgData name="Hiram Fleitas" userId="461d7124ec7a38ad" providerId="LiveId" clId="{C3DF72AE-141A-49D0-83B4-D821F2DB467D}" dt="2019-03-28T01:52:33.366" v="238"/>
        <pc:sldMkLst>
          <pc:docMk/>
          <pc:sldMk cId="4172075436" sldId="594"/>
        </pc:sldMkLst>
        <pc:grpChg chg="del">
          <ac:chgData name="Hiram Fleitas" userId="461d7124ec7a38ad" providerId="LiveId" clId="{C3DF72AE-141A-49D0-83B4-D821F2DB467D}" dt="2019-03-28T01:52:32.257" v="237" actId="478"/>
          <ac:grpSpMkLst>
            <pc:docMk/>
            <pc:sldMk cId="4172075436" sldId="594"/>
            <ac:grpSpMk id="9" creationId="{103099C3-B8D2-4A28-8F7D-7932607BA390}"/>
          </ac:grpSpMkLst>
        </pc:grpChg>
        <pc:picChg chg="add">
          <ac:chgData name="Hiram Fleitas" userId="461d7124ec7a38ad" providerId="LiveId" clId="{C3DF72AE-141A-49D0-83B4-D821F2DB467D}" dt="2019-03-28T01:52:33.366" v="238"/>
          <ac:picMkLst>
            <pc:docMk/>
            <pc:sldMk cId="4172075436" sldId="594"/>
            <ac:picMk id="11" creationId="{D21BBCB7-DFB4-47B4-84A4-AC641BDD36BD}"/>
          </ac:picMkLst>
        </pc:picChg>
        <pc:picChg chg="ord">
          <ac:chgData name="Hiram Fleitas" userId="461d7124ec7a38ad" providerId="LiveId" clId="{C3DF72AE-141A-49D0-83B4-D821F2DB467D}" dt="2019-03-28T01:52:28.788" v="236" actId="167"/>
          <ac:picMkLst>
            <pc:docMk/>
            <pc:sldMk cId="4172075436" sldId="594"/>
            <ac:picMk id="26" creationId="{47745DC3-FA21-4F25-B87F-81891E3E5837}"/>
          </ac:picMkLst>
        </pc:picChg>
      </pc:sldChg>
      <pc:sldChg chg="addSp delSp">
        <pc:chgData name="Hiram Fleitas" userId="461d7124ec7a38ad" providerId="LiveId" clId="{C3DF72AE-141A-49D0-83B4-D821F2DB467D}" dt="2019-03-28T01:51:29.297" v="221"/>
        <pc:sldMkLst>
          <pc:docMk/>
          <pc:sldMk cId="448541041" sldId="601"/>
        </pc:sldMkLst>
        <pc:grpChg chg="del">
          <ac:chgData name="Hiram Fleitas" userId="461d7124ec7a38ad" providerId="LiveId" clId="{C3DF72AE-141A-49D0-83B4-D821F2DB467D}" dt="2019-03-28T01:51:28.297" v="220" actId="478"/>
          <ac:grpSpMkLst>
            <pc:docMk/>
            <pc:sldMk cId="448541041" sldId="601"/>
            <ac:grpSpMk id="9" creationId="{FEE8325E-D5D8-4983-A1DA-BCC8CC926D48}"/>
          </ac:grpSpMkLst>
        </pc:grpChg>
        <pc:picChg chg="add">
          <ac:chgData name="Hiram Fleitas" userId="461d7124ec7a38ad" providerId="LiveId" clId="{C3DF72AE-141A-49D0-83B4-D821F2DB467D}" dt="2019-03-28T01:51:29.297" v="221"/>
          <ac:picMkLst>
            <pc:docMk/>
            <pc:sldMk cId="448541041" sldId="601"/>
            <ac:picMk id="13" creationId="{9B63A4C3-3498-4431-9A92-E50FE3BAD6E8}"/>
          </ac:picMkLst>
        </pc:picChg>
      </pc:sldChg>
      <pc:sldChg chg="addSp delSp">
        <pc:chgData name="Hiram Fleitas" userId="461d7124ec7a38ad" providerId="LiveId" clId="{C3DF72AE-141A-49D0-83B4-D821F2DB467D}" dt="2019-03-28T01:51:36.531" v="223"/>
        <pc:sldMkLst>
          <pc:docMk/>
          <pc:sldMk cId="3030542895" sldId="602"/>
        </pc:sldMkLst>
        <pc:grpChg chg="del">
          <ac:chgData name="Hiram Fleitas" userId="461d7124ec7a38ad" providerId="LiveId" clId="{C3DF72AE-141A-49D0-83B4-D821F2DB467D}" dt="2019-03-28T01:51:35.703" v="222" actId="478"/>
          <ac:grpSpMkLst>
            <pc:docMk/>
            <pc:sldMk cId="3030542895" sldId="602"/>
            <ac:grpSpMk id="9" creationId="{FEE8325E-D5D8-4983-A1DA-BCC8CC926D48}"/>
          </ac:grpSpMkLst>
        </pc:grpChg>
        <pc:picChg chg="add">
          <ac:chgData name="Hiram Fleitas" userId="461d7124ec7a38ad" providerId="LiveId" clId="{C3DF72AE-141A-49D0-83B4-D821F2DB467D}" dt="2019-03-28T01:51:36.531" v="223"/>
          <ac:picMkLst>
            <pc:docMk/>
            <pc:sldMk cId="3030542895" sldId="602"/>
            <ac:picMk id="13" creationId="{A85DB675-FF07-4C3B-89B2-9ADF159C9EF4}"/>
          </ac:picMkLst>
        </pc:picChg>
      </pc:sldChg>
      <pc:sldChg chg="addSp delSp modSp modNotesTx">
        <pc:chgData name="Hiram Fleitas" userId="461d7124ec7a38ad" providerId="LiveId" clId="{C3DF72AE-141A-49D0-83B4-D821F2DB467D}" dt="2019-03-28T20:50:52.177" v="423" actId="1076"/>
        <pc:sldMkLst>
          <pc:docMk/>
          <pc:sldMk cId="1221746463" sldId="609"/>
        </pc:sldMkLst>
        <pc:spChg chg="add del mod">
          <ac:chgData name="Hiram Fleitas" userId="461d7124ec7a38ad" providerId="LiveId" clId="{C3DF72AE-141A-49D0-83B4-D821F2DB467D}" dt="2019-03-28T20:49:49.287" v="404" actId="478"/>
          <ac:spMkLst>
            <pc:docMk/>
            <pc:sldMk cId="1221746463" sldId="609"/>
            <ac:spMk id="19" creationId="{1A7DD398-38E5-4A1E-98D7-3E382B38D26E}"/>
          </ac:spMkLst>
        </pc:spChg>
        <pc:grpChg chg="add del">
          <ac:chgData name="Hiram Fleitas" userId="461d7124ec7a38ad" providerId="LiveId" clId="{C3DF72AE-141A-49D0-83B4-D821F2DB467D}" dt="2019-03-28T01:46:11.945" v="172" actId="478"/>
          <ac:grpSpMkLst>
            <pc:docMk/>
            <pc:sldMk cId="1221746463" sldId="609"/>
            <ac:grpSpMk id="9" creationId="{FEE8325E-D5D8-4983-A1DA-BCC8CC926D48}"/>
          </ac:grpSpMkLst>
        </pc:grpChg>
        <pc:picChg chg="add del">
          <ac:chgData name="Hiram Fleitas" userId="461d7124ec7a38ad" providerId="LiveId" clId="{C3DF72AE-141A-49D0-83B4-D821F2DB467D}" dt="2019-03-28T01:38:35.352" v="131" actId="478"/>
          <ac:picMkLst>
            <pc:docMk/>
            <pc:sldMk cId="1221746463" sldId="609"/>
            <ac:picMk id="2" creationId="{827F6BB9-389D-456D-BCEC-F10548BC6FEF}"/>
          </ac:picMkLst>
        </pc:picChg>
        <pc:picChg chg="add del">
          <ac:chgData name="Hiram Fleitas" userId="461d7124ec7a38ad" providerId="LiveId" clId="{C3DF72AE-141A-49D0-83B4-D821F2DB467D}" dt="2019-03-28T01:39:08.067" v="133" actId="478"/>
          <ac:picMkLst>
            <pc:docMk/>
            <pc:sldMk cId="1221746463" sldId="609"/>
            <ac:picMk id="3" creationId="{2042A319-89D5-4BCF-A564-08EF65522D93}"/>
          </ac:picMkLst>
        </pc:picChg>
        <pc:picChg chg="add del">
          <ac:chgData name="Hiram Fleitas" userId="461d7124ec7a38ad" providerId="LiveId" clId="{C3DF72AE-141A-49D0-83B4-D821F2DB467D}" dt="2019-03-28T01:39:47.888" v="135"/>
          <ac:picMkLst>
            <pc:docMk/>
            <pc:sldMk cId="1221746463" sldId="609"/>
            <ac:picMk id="4" creationId="{E0EA51F7-9B6E-4AC5-B509-4C3D593D8F80}"/>
          </ac:picMkLst>
        </pc:picChg>
        <pc:picChg chg="add del">
          <ac:chgData name="Hiram Fleitas" userId="461d7124ec7a38ad" providerId="LiveId" clId="{C3DF72AE-141A-49D0-83B4-D821F2DB467D}" dt="2019-03-28T01:40:02.511" v="137"/>
          <ac:picMkLst>
            <pc:docMk/>
            <pc:sldMk cId="1221746463" sldId="609"/>
            <ac:picMk id="5" creationId="{FC269A20-DA29-4A9A-BD94-5464326F68E4}"/>
          </ac:picMkLst>
        </pc:picChg>
        <pc:picChg chg="add del">
          <ac:chgData name="Hiram Fleitas" userId="461d7124ec7a38ad" providerId="LiveId" clId="{C3DF72AE-141A-49D0-83B4-D821F2DB467D}" dt="2019-03-28T01:40:19.235" v="139" actId="478"/>
          <ac:picMkLst>
            <pc:docMk/>
            <pc:sldMk cId="1221746463" sldId="609"/>
            <ac:picMk id="6" creationId="{38F22AFC-812B-4CAE-B7D2-4281536304A0}"/>
          </ac:picMkLst>
        </pc:picChg>
        <pc:picChg chg="add del">
          <ac:chgData name="Hiram Fleitas" userId="461d7124ec7a38ad" providerId="LiveId" clId="{C3DF72AE-141A-49D0-83B4-D821F2DB467D}" dt="2019-03-28T01:40:36.997" v="141"/>
          <ac:picMkLst>
            <pc:docMk/>
            <pc:sldMk cId="1221746463" sldId="609"/>
            <ac:picMk id="7" creationId="{0D6BC035-969A-4B8A-BE5C-84C97286D29E}"/>
          </ac:picMkLst>
        </pc:picChg>
        <pc:picChg chg="add del ord">
          <ac:chgData name="Hiram Fleitas" userId="461d7124ec7a38ad" providerId="LiveId" clId="{C3DF72AE-141A-49D0-83B4-D821F2DB467D}" dt="2019-03-28T20:39:52.273" v="367" actId="478"/>
          <ac:picMkLst>
            <pc:docMk/>
            <pc:sldMk cId="1221746463" sldId="609"/>
            <ac:picMk id="12" creationId="{E3C03C21-ED22-4B42-B372-7DEAC788A8EF}"/>
          </ac:picMkLst>
        </pc:picChg>
        <pc:picChg chg="add del mod">
          <ac:chgData name="Hiram Fleitas" userId="461d7124ec7a38ad" providerId="LiveId" clId="{C3DF72AE-141A-49D0-83B4-D821F2DB467D}" dt="2019-03-28T01:46:08.664" v="171" actId="478"/>
          <ac:picMkLst>
            <pc:docMk/>
            <pc:sldMk cId="1221746463" sldId="609"/>
            <ac:picMk id="13" creationId="{33B24A93-FC6D-49FD-A1F8-784C59E268D4}"/>
          </ac:picMkLst>
        </pc:picChg>
        <pc:picChg chg="add ord">
          <ac:chgData name="Hiram Fleitas" userId="461d7124ec7a38ad" providerId="LiveId" clId="{C3DF72AE-141A-49D0-83B4-D821F2DB467D}" dt="2019-03-28T20:39:55.886" v="369" actId="167"/>
          <ac:picMkLst>
            <pc:docMk/>
            <pc:sldMk cId="1221746463" sldId="609"/>
            <ac:picMk id="14" creationId="{3E93BB79-C0D4-485A-ADCD-232D23A28852}"/>
          </ac:picMkLst>
        </pc:picChg>
        <pc:picChg chg="add del mod">
          <ac:chgData name="Hiram Fleitas" userId="461d7124ec7a38ad" providerId="LiveId" clId="{C3DF72AE-141A-49D0-83B4-D821F2DB467D}" dt="2019-03-28T01:47:13.413" v="183" actId="478"/>
          <ac:picMkLst>
            <pc:docMk/>
            <pc:sldMk cId="1221746463" sldId="609"/>
            <ac:picMk id="15" creationId="{D31D9B2A-165C-4890-835F-07BE1E6FDB71}"/>
          </ac:picMkLst>
        </pc:picChg>
        <pc:picChg chg="add del">
          <ac:chgData name="Hiram Fleitas" userId="461d7124ec7a38ad" providerId="LiveId" clId="{C3DF72AE-141A-49D0-83B4-D821F2DB467D}" dt="2019-03-28T01:53:45.009" v="253" actId="478"/>
          <ac:picMkLst>
            <pc:docMk/>
            <pc:sldMk cId="1221746463" sldId="609"/>
            <ac:picMk id="16" creationId="{B290F06E-4578-4263-9BDB-A7590BE2FF75}"/>
          </ac:picMkLst>
        </pc:picChg>
        <pc:picChg chg="add">
          <ac:chgData name="Hiram Fleitas" userId="461d7124ec7a38ad" providerId="LiveId" clId="{C3DF72AE-141A-49D0-83B4-D821F2DB467D}" dt="2019-03-28T01:53:45.900" v="254"/>
          <ac:picMkLst>
            <pc:docMk/>
            <pc:sldMk cId="1221746463" sldId="609"/>
            <ac:picMk id="17" creationId="{95251286-BA74-4323-8B70-EADD5FDCCC42}"/>
          </ac:picMkLst>
        </pc:picChg>
        <pc:picChg chg="add mod">
          <ac:chgData name="Hiram Fleitas" userId="461d7124ec7a38ad" providerId="LiveId" clId="{C3DF72AE-141A-49D0-83B4-D821F2DB467D}" dt="2019-03-28T20:50:52.177" v="423" actId="1076"/>
          <ac:picMkLst>
            <pc:docMk/>
            <pc:sldMk cId="1221746463" sldId="609"/>
            <ac:picMk id="20" creationId="{48ADB4FC-A9FF-4D2E-AF4C-242A60B4E528}"/>
          </ac:picMkLst>
        </pc:picChg>
        <pc:picChg chg="del">
          <ac:chgData name="Hiram Fleitas" userId="461d7124ec7a38ad" providerId="LiveId" clId="{C3DF72AE-141A-49D0-83B4-D821F2DB467D}" dt="2019-03-28T01:38:29.769" v="129" actId="478"/>
          <ac:picMkLst>
            <pc:docMk/>
            <pc:sldMk cId="1221746463" sldId="609"/>
            <ac:picMk id="22" creationId="{A4CE5D7F-5CC1-446E-A565-4F20EF4F4270}"/>
          </ac:picMkLst>
        </pc:picChg>
      </pc:sldChg>
      <pc:sldChg chg="addSp delSp modSp">
        <pc:chgData name="Hiram Fleitas" userId="461d7124ec7a38ad" providerId="LiveId" clId="{C3DF72AE-141A-49D0-83B4-D821F2DB467D}" dt="2019-03-28T20:40:01.215" v="370" actId="167"/>
        <pc:sldMkLst>
          <pc:docMk/>
          <pc:sldMk cId="668275305" sldId="611"/>
        </pc:sldMkLst>
        <pc:grpChg chg="del">
          <ac:chgData name="Hiram Fleitas" userId="461d7124ec7a38ad" providerId="LiveId" clId="{C3DF72AE-141A-49D0-83B4-D821F2DB467D}" dt="2019-03-28T01:53:55.540" v="255" actId="478"/>
          <ac:grpSpMkLst>
            <pc:docMk/>
            <pc:sldMk cId="668275305" sldId="611"/>
            <ac:grpSpMk id="9" creationId="{FEE8325E-D5D8-4983-A1DA-BCC8CC926D48}"/>
          </ac:grpSpMkLst>
        </pc:grpChg>
        <pc:picChg chg="del">
          <ac:chgData name="Hiram Fleitas" userId="461d7124ec7a38ad" providerId="LiveId" clId="{C3DF72AE-141A-49D0-83B4-D821F2DB467D}" dt="2019-03-28T01:41:57.569" v="144" actId="478"/>
          <ac:picMkLst>
            <pc:docMk/>
            <pc:sldMk cId="668275305" sldId="611"/>
            <ac:picMk id="2" creationId="{2387D461-16D4-4732-9A51-BC6C75A56AA3}"/>
          </ac:picMkLst>
        </pc:picChg>
        <pc:picChg chg="add del ord">
          <ac:chgData name="Hiram Fleitas" userId="461d7124ec7a38ad" providerId="LiveId" clId="{C3DF72AE-141A-49D0-83B4-D821F2DB467D}" dt="2019-03-28T20:38:07.700" v="349" actId="478"/>
          <ac:picMkLst>
            <pc:docMk/>
            <pc:sldMk cId="668275305" sldId="611"/>
            <ac:picMk id="3" creationId="{1581E792-F1A3-46A2-AD1E-050D65452EE3}"/>
          </ac:picMkLst>
        </pc:picChg>
        <pc:picChg chg="add del">
          <ac:chgData name="Hiram Fleitas" userId="461d7124ec7a38ad" providerId="LiveId" clId="{C3DF72AE-141A-49D0-83B4-D821F2DB467D}" dt="2019-03-28T20:38:17.725" v="351" actId="478"/>
          <ac:picMkLst>
            <pc:docMk/>
            <pc:sldMk cId="668275305" sldId="611"/>
            <ac:picMk id="4" creationId="{23B58ABA-0119-4E6F-8DD0-A14DFBF472EB}"/>
          </ac:picMkLst>
        </pc:picChg>
        <pc:picChg chg="add del">
          <ac:chgData name="Hiram Fleitas" userId="461d7124ec7a38ad" providerId="LiveId" clId="{C3DF72AE-141A-49D0-83B4-D821F2DB467D}" dt="2019-03-28T20:38:28.059" v="353" actId="478"/>
          <ac:picMkLst>
            <pc:docMk/>
            <pc:sldMk cId="668275305" sldId="611"/>
            <ac:picMk id="5" creationId="{D1884E04-9D2A-4257-80D3-FB26667E8B19}"/>
          </ac:picMkLst>
        </pc:picChg>
        <pc:picChg chg="add del">
          <ac:chgData name="Hiram Fleitas" userId="461d7124ec7a38ad" providerId="LiveId" clId="{C3DF72AE-141A-49D0-83B4-D821F2DB467D}" dt="2019-03-28T20:38:36.625" v="355" actId="478"/>
          <ac:picMkLst>
            <pc:docMk/>
            <pc:sldMk cId="668275305" sldId="611"/>
            <ac:picMk id="6" creationId="{35DBDDD5-1258-4E0D-A17D-0F021BCABCCB}"/>
          </ac:picMkLst>
        </pc:picChg>
        <pc:picChg chg="add del">
          <ac:chgData name="Hiram Fleitas" userId="461d7124ec7a38ad" providerId="LiveId" clId="{C3DF72AE-141A-49D0-83B4-D821F2DB467D}" dt="2019-03-28T20:38:45.917" v="357" actId="478"/>
          <ac:picMkLst>
            <pc:docMk/>
            <pc:sldMk cId="668275305" sldId="611"/>
            <ac:picMk id="7" creationId="{C79F7C92-2C7A-4E71-8A1D-5B5706A8E853}"/>
          </ac:picMkLst>
        </pc:picChg>
        <pc:picChg chg="add">
          <ac:chgData name="Hiram Fleitas" userId="461d7124ec7a38ad" providerId="LiveId" clId="{C3DF72AE-141A-49D0-83B4-D821F2DB467D}" dt="2019-03-28T01:53:56.618" v="256"/>
          <ac:picMkLst>
            <pc:docMk/>
            <pc:sldMk cId="668275305" sldId="611"/>
            <ac:picMk id="12" creationId="{218BADB7-B8D9-4FC5-8808-D11356A04E40}"/>
          </ac:picMkLst>
        </pc:picChg>
        <pc:picChg chg="add del">
          <ac:chgData name="Hiram Fleitas" userId="461d7124ec7a38ad" providerId="LiveId" clId="{C3DF72AE-141A-49D0-83B4-D821F2DB467D}" dt="2019-03-28T20:38:53.406" v="359" actId="478"/>
          <ac:picMkLst>
            <pc:docMk/>
            <pc:sldMk cId="668275305" sldId="611"/>
            <ac:picMk id="13" creationId="{8C0070D3-C3B3-4D0F-A53C-9BFC075D9BE9}"/>
          </ac:picMkLst>
        </pc:picChg>
        <pc:picChg chg="add del">
          <ac:chgData name="Hiram Fleitas" userId="461d7124ec7a38ad" providerId="LiveId" clId="{C3DF72AE-141A-49D0-83B4-D821F2DB467D}" dt="2019-03-28T20:39:04.915" v="361" actId="478"/>
          <ac:picMkLst>
            <pc:docMk/>
            <pc:sldMk cId="668275305" sldId="611"/>
            <ac:picMk id="14" creationId="{835F6772-8732-4069-9CA5-17C49F193E06}"/>
          </ac:picMkLst>
        </pc:picChg>
        <pc:picChg chg="add del">
          <ac:chgData name="Hiram Fleitas" userId="461d7124ec7a38ad" providerId="LiveId" clId="{C3DF72AE-141A-49D0-83B4-D821F2DB467D}" dt="2019-03-28T20:39:14.839" v="363" actId="478"/>
          <ac:picMkLst>
            <pc:docMk/>
            <pc:sldMk cId="668275305" sldId="611"/>
            <ac:picMk id="15" creationId="{F4F56212-D570-4E15-96DC-06B2EE4EB03C}"/>
          </ac:picMkLst>
        </pc:picChg>
        <pc:picChg chg="add del">
          <ac:chgData name="Hiram Fleitas" userId="461d7124ec7a38ad" providerId="LiveId" clId="{C3DF72AE-141A-49D0-83B4-D821F2DB467D}" dt="2019-03-28T20:39:24.503" v="365" actId="478"/>
          <ac:picMkLst>
            <pc:docMk/>
            <pc:sldMk cId="668275305" sldId="611"/>
            <ac:picMk id="16" creationId="{916DA32F-1543-42B5-B0F9-BC90420B07D4}"/>
          </ac:picMkLst>
        </pc:picChg>
        <pc:picChg chg="add ord">
          <ac:chgData name="Hiram Fleitas" userId="461d7124ec7a38ad" providerId="LiveId" clId="{C3DF72AE-141A-49D0-83B4-D821F2DB467D}" dt="2019-03-28T20:40:01.215" v="370" actId="167"/>
          <ac:picMkLst>
            <pc:docMk/>
            <pc:sldMk cId="668275305" sldId="611"/>
            <ac:picMk id="17" creationId="{3DD2CB39-79AD-4CA6-9D04-5C136E5CB69A}"/>
          </ac:picMkLst>
        </pc:picChg>
      </pc:sldChg>
      <pc:sldChg chg="addSp delSp modSp">
        <pc:chgData name="Hiram Fleitas" userId="461d7124ec7a38ad" providerId="LiveId" clId="{C3DF72AE-141A-49D0-83B4-D821F2DB467D}" dt="2019-03-28T20:49:28.403" v="401" actId="14100"/>
        <pc:sldMkLst>
          <pc:docMk/>
          <pc:sldMk cId="3719095227" sldId="612"/>
        </pc:sldMkLst>
        <pc:spChg chg="add mod">
          <ac:chgData name="Hiram Fleitas" userId="461d7124ec7a38ad" providerId="LiveId" clId="{C3DF72AE-141A-49D0-83B4-D821F2DB467D}" dt="2019-03-28T20:49:28.403" v="401" actId="14100"/>
          <ac:spMkLst>
            <pc:docMk/>
            <pc:sldMk cId="3719095227" sldId="612"/>
            <ac:spMk id="12" creationId="{200B08DD-BD3F-4BB6-9F6B-019964B37FE9}"/>
          </ac:spMkLst>
        </pc:spChg>
        <pc:picChg chg="add del ord">
          <ac:chgData name="Hiram Fleitas" userId="461d7124ec7a38ad" providerId="LiveId" clId="{C3DF72AE-141A-49D0-83B4-D821F2DB467D}" dt="2019-03-28T02:04:48.416" v="343" actId="478"/>
          <ac:picMkLst>
            <pc:docMk/>
            <pc:sldMk cId="3719095227" sldId="612"/>
            <ac:picMk id="2" creationId="{C6F23E17-E3C1-4AF3-81C3-AF003C37794B}"/>
          </ac:picMkLst>
        </pc:picChg>
        <pc:picChg chg="del">
          <ac:chgData name="Hiram Fleitas" userId="461d7124ec7a38ad" providerId="LiveId" clId="{C3DF72AE-141A-49D0-83B4-D821F2DB467D}" dt="2019-03-28T02:03:29.685" v="340" actId="478"/>
          <ac:picMkLst>
            <pc:docMk/>
            <pc:sldMk cId="3719095227" sldId="612"/>
            <ac:picMk id="3" creationId="{B3CFBB56-7670-4429-A831-2DB28AD525BA}"/>
          </ac:picMkLst>
        </pc:picChg>
        <pc:picChg chg="add del ord">
          <ac:chgData name="Hiram Fleitas" userId="461d7124ec7a38ad" providerId="LiveId" clId="{C3DF72AE-141A-49D0-83B4-D821F2DB467D}" dt="2019-03-28T20:41:18.380" v="374" actId="478"/>
          <ac:picMkLst>
            <pc:docMk/>
            <pc:sldMk cId="3719095227" sldId="612"/>
            <ac:picMk id="4" creationId="{2B394642-53A7-4308-AF64-965D501D202B}"/>
          </ac:picMkLst>
        </pc:picChg>
        <pc:picChg chg="add ord">
          <ac:chgData name="Hiram Fleitas" userId="461d7124ec7a38ad" providerId="LiveId" clId="{C3DF72AE-141A-49D0-83B4-D821F2DB467D}" dt="2019-03-28T20:41:22.927" v="376" actId="167"/>
          <ac:picMkLst>
            <pc:docMk/>
            <pc:sldMk cId="3719095227" sldId="612"/>
            <ac:picMk id="5" creationId="{414F3D45-1245-4C4D-AEEE-8A556E0087FC}"/>
          </ac:picMkLst>
        </pc:picChg>
      </pc:sldChg>
      <pc:sldChg chg="addSp delSp modSp">
        <pc:chgData name="Hiram Fleitas" userId="461d7124ec7a38ad" providerId="LiveId" clId="{C3DF72AE-141A-49D0-83B4-D821F2DB467D}" dt="2019-03-28T20:50:38.751" v="421" actId="1076"/>
        <pc:sldMkLst>
          <pc:docMk/>
          <pc:sldMk cId="3215023862" sldId="613"/>
        </pc:sldMkLst>
        <pc:spChg chg="add mod">
          <ac:chgData name="Hiram Fleitas" userId="461d7124ec7a38ad" providerId="LiveId" clId="{C3DF72AE-141A-49D0-83B4-D821F2DB467D}" dt="2019-03-28T20:48:58.973" v="395" actId="1036"/>
          <ac:spMkLst>
            <pc:docMk/>
            <pc:sldMk cId="3215023862" sldId="613"/>
            <ac:spMk id="12" creationId="{DE4EFF08-8DA5-44E6-BE82-640418EE1229}"/>
          </ac:spMkLst>
        </pc:spChg>
        <pc:picChg chg="del">
          <ac:chgData name="Hiram Fleitas" userId="461d7124ec7a38ad" providerId="LiveId" clId="{C3DF72AE-141A-49D0-83B4-D821F2DB467D}" dt="2019-03-28T20:45:17.023" v="377" actId="478"/>
          <ac:picMkLst>
            <pc:docMk/>
            <pc:sldMk cId="3215023862" sldId="613"/>
            <ac:picMk id="2" creationId="{2DB90CDB-B859-4C73-89C8-68863E90F28C}"/>
          </ac:picMkLst>
        </pc:picChg>
        <pc:picChg chg="add ord">
          <ac:chgData name="Hiram Fleitas" userId="461d7124ec7a38ad" providerId="LiveId" clId="{C3DF72AE-141A-49D0-83B4-D821F2DB467D}" dt="2019-03-28T20:45:21.460" v="379" actId="167"/>
          <ac:picMkLst>
            <pc:docMk/>
            <pc:sldMk cId="3215023862" sldId="613"/>
            <ac:picMk id="3" creationId="{26B6885C-C1E1-4AD1-A280-57965BF33C8D}"/>
          </ac:picMkLst>
        </pc:picChg>
        <pc:picChg chg="add mod">
          <ac:chgData name="Hiram Fleitas" userId="461d7124ec7a38ad" providerId="LiveId" clId="{C3DF72AE-141A-49D0-83B4-D821F2DB467D}" dt="2019-03-28T20:50:38.751" v="421" actId="1076"/>
          <ac:picMkLst>
            <pc:docMk/>
            <pc:sldMk cId="3215023862" sldId="613"/>
            <ac:picMk id="13" creationId="{002A6FB8-532B-4973-A476-6F3A2DB5C29A}"/>
          </ac:picMkLst>
        </pc:picChg>
        <pc:picChg chg="add mod">
          <ac:chgData name="Hiram Fleitas" userId="461d7124ec7a38ad" providerId="LiveId" clId="{C3DF72AE-141A-49D0-83B4-D821F2DB467D}" dt="2019-03-28T20:50:29.294" v="420" actId="1038"/>
          <ac:picMkLst>
            <pc:docMk/>
            <pc:sldMk cId="3215023862" sldId="613"/>
            <ac:picMk id="14" creationId="{B3F5C4B1-E327-42AB-A845-FF138D45B7F8}"/>
          </ac:picMkLst>
        </pc:picChg>
      </pc:sldChg>
      <pc:sldChg chg="addSp delSp modSp">
        <pc:chgData name="Hiram Fleitas" userId="461d7124ec7a38ad" providerId="LiveId" clId="{C3DF72AE-141A-49D0-83B4-D821F2DB467D}" dt="2019-03-28T20:48:14.724" v="384" actId="167"/>
        <pc:sldMkLst>
          <pc:docMk/>
          <pc:sldMk cId="399840568" sldId="614"/>
        </pc:sldMkLst>
        <pc:spChg chg="del">
          <ac:chgData name="Hiram Fleitas" userId="461d7124ec7a38ad" providerId="LiveId" clId="{C3DF72AE-141A-49D0-83B4-D821F2DB467D}" dt="2019-03-28T20:48:08.959" v="381" actId="478"/>
          <ac:spMkLst>
            <pc:docMk/>
            <pc:sldMk cId="399840568" sldId="614"/>
            <ac:spMk id="13" creationId="{1CE833E6-80ED-439A-81E5-728C216169C7}"/>
          </ac:spMkLst>
        </pc:spChg>
        <pc:spChg chg="del">
          <ac:chgData name="Hiram Fleitas" userId="461d7124ec7a38ad" providerId="LiveId" clId="{C3DF72AE-141A-49D0-83B4-D821F2DB467D}" dt="2019-03-28T20:48:11.068" v="382" actId="478"/>
          <ac:spMkLst>
            <pc:docMk/>
            <pc:sldMk cId="399840568" sldId="614"/>
            <ac:spMk id="14" creationId="{2DD45F95-2458-44D5-8DB7-481031C4BDDB}"/>
          </ac:spMkLst>
        </pc:spChg>
        <pc:picChg chg="del">
          <ac:chgData name="Hiram Fleitas" userId="461d7124ec7a38ad" providerId="LiveId" clId="{C3DF72AE-141A-49D0-83B4-D821F2DB467D}" dt="2019-03-28T20:48:05.646" v="380" actId="478"/>
          <ac:picMkLst>
            <pc:docMk/>
            <pc:sldMk cId="399840568" sldId="614"/>
            <ac:picMk id="2" creationId="{2DB90CDB-B859-4C73-89C8-68863E90F28C}"/>
          </ac:picMkLst>
        </pc:picChg>
        <pc:picChg chg="add ord">
          <ac:chgData name="Hiram Fleitas" userId="461d7124ec7a38ad" providerId="LiveId" clId="{C3DF72AE-141A-49D0-83B4-D821F2DB467D}" dt="2019-03-28T20:48:14.724" v="384" actId="167"/>
          <ac:picMkLst>
            <pc:docMk/>
            <pc:sldMk cId="399840568" sldId="614"/>
            <ac:picMk id="3" creationId="{8FA84D25-6443-402A-8BA0-EF6460FAA3D4}"/>
          </ac:picMkLst>
        </pc:picChg>
      </pc:sldChg>
      <pc:sldChg chg="delSp">
        <pc:chgData name="Hiram Fleitas" userId="461d7124ec7a38ad" providerId="LiveId" clId="{C3DF72AE-141A-49D0-83B4-D821F2DB467D}" dt="2019-03-28T20:58:09.231" v="430" actId="478"/>
        <pc:sldMkLst>
          <pc:docMk/>
          <pc:sldMk cId="3561583775" sldId="616"/>
        </pc:sldMkLst>
        <pc:spChg chg="del">
          <ac:chgData name="Hiram Fleitas" userId="461d7124ec7a38ad" providerId="LiveId" clId="{C3DF72AE-141A-49D0-83B4-D821F2DB467D}" dt="2019-03-28T20:49:10.664" v="396"/>
          <ac:spMkLst>
            <pc:docMk/>
            <pc:sldMk cId="3561583775" sldId="616"/>
            <ac:spMk id="15" creationId="{F7714FF9-D200-4F38-AC8E-D4526C898124}"/>
          </ac:spMkLst>
        </pc:spChg>
        <pc:picChg chg="del">
          <ac:chgData name="Hiram Fleitas" userId="461d7124ec7a38ad" providerId="LiveId" clId="{C3DF72AE-141A-49D0-83B4-D821F2DB467D}" dt="2019-03-28T20:58:09.231" v="430" actId="478"/>
          <ac:picMkLst>
            <pc:docMk/>
            <pc:sldMk cId="3561583775" sldId="616"/>
            <ac:picMk id="3" creationId="{F9768E4A-2E19-44C7-853D-0115289D1F2C}"/>
          </ac:picMkLst>
        </pc:picChg>
      </pc:sldChg>
      <pc:sldChg chg="addSp delSp">
        <pc:chgData name="Hiram Fleitas" userId="461d7124ec7a38ad" providerId="LiveId" clId="{C3DF72AE-141A-49D0-83B4-D821F2DB467D}" dt="2019-03-28T01:51:42.719" v="225"/>
        <pc:sldMkLst>
          <pc:docMk/>
          <pc:sldMk cId="2868298326" sldId="937"/>
        </pc:sldMkLst>
        <pc:grpChg chg="del">
          <ac:chgData name="Hiram Fleitas" userId="461d7124ec7a38ad" providerId="LiveId" clId="{C3DF72AE-141A-49D0-83B4-D821F2DB467D}" dt="2019-03-28T01:51:41.859" v="224" actId="478"/>
          <ac:grpSpMkLst>
            <pc:docMk/>
            <pc:sldMk cId="2868298326" sldId="937"/>
            <ac:grpSpMk id="9" creationId="{FEE8325E-D5D8-4983-A1DA-BCC8CC926D48}"/>
          </ac:grpSpMkLst>
        </pc:grpChg>
        <pc:picChg chg="add">
          <ac:chgData name="Hiram Fleitas" userId="461d7124ec7a38ad" providerId="LiveId" clId="{C3DF72AE-141A-49D0-83B4-D821F2DB467D}" dt="2019-03-28T01:51:42.719" v="225"/>
          <ac:picMkLst>
            <pc:docMk/>
            <pc:sldMk cId="2868298326" sldId="937"/>
            <ac:picMk id="14" creationId="{80A795DB-9961-4775-8663-084729700781}"/>
          </ac:picMkLst>
        </pc:picChg>
      </pc:sldChg>
      <pc:sldChg chg="addSp delSp modSp modAnim">
        <pc:chgData name="Hiram Fleitas" userId="461d7124ec7a38ad" providerId="LiveId" clId="{C3DF72AE-141A-49D0-83B4-D821F2DB467D}" dt="2019-03-28T01:51:48.315" v="227"/>
        <pc:sldMkLst>
          <pc:docMk/>
          <pc:sldMk cId="3157100967" sldId="938"/>
        </pc:sldMkLst>
        <pc:spChg chg="del">
          <ac:chgData name="Hiram Fleitas" userId="461d7124ec7a38ad" providerId="LiveId" clId="{C3DF72AE-141A-49D0-83B4-D821F2DB467D}" dt="2019-03-28T01:34:17.046" v="118" actId="478"/>
          <ac:spMkLst>
            <pc:docMk/>
            <pc:sldMk cId="3157100967" sldId="938"/>
            <ac:spMk id="2" creationId="{755FCDBF-8F98-4817-B6AC-B57EB97960D0}"/>
          </ac:spMkLst>
        </pc:spChg>
        <pc:spChg chg="mod">
          <ac:chgData name="Hiram Fleitas" userId="461d7124ec7a38ad" providerId="LiveId" clId="{C3DF72AE-141A-49D0-83B4-D821F2DB467D}" dt="2019-03-28T01:33:02.575" v="102"/>
          <ac:spMkLst>
            <pc:docMk/>
            <pc:sldMk cId="3157100967" sldId="938"/>
            <ac:spMk id="17" creationId="{659F5FE4-03A0-43BF-912D-32B6E4AC3202}"/>
          </ac:spMkLst>
        </pc:spChg>
        <pc:spChg chg="add mod">
          <ac:chgData name="Hiram Fleitas" userId="461d7124ec7a38ad" providerId="LiveId" clId="{C3DF72AE-141A-49D0-83B4-D821F2DB467D}" dt="2019-03-28T01:34:13.702" v="117" actId="20577"/>
          <ac:spMkLst>
            <pc:docMk/>
            <pc:sldMk cId="3157100967" sldId="938"/>
            <ac:spMk id="19" creationId="{31C17006-162F-49C1-A923-A00E13D5213C}"/>
          </ac:spMkLst>
        </pc:spChg>
        <pc:grpChg chg="del">
          <ac:chgData name="Hiram Fleitas" userId="461d7124ec7a38ad" providerId="LiveId" clId="{C3DF72AE-141A-49D0-83B4-D821F2DB467D}" dt="2019-03-28T01:51:47.469" v="226" actId="478"/>
          <ac:grpSpMkLst>
            <pc:docMk/>
            <pc:sldMk cId="3157100967" sldId="938"/>
            <ac:grpSpMk id="9" creationId="{FEE8325E-D5D8-4983-A1DA-BCC8CC926D48}"/>
          </ac:grpSpMkLst>
        </pc:grpChg>
        <pc:grpChg chg="del">
          <ac:chgData name="Hiram Fleitas" userId="461d7124ec7a38ad" providerId="LiveId" clId="{C3DF72AE-141A-49D0-83B4-D821F2DB467D}" dt="2019-03-28T01:33:08.436" v="103" actId="478"/>
          <ac:grpSpMkLst>
            <pc:docMk/>
            <pc:sldMk cId="3157100967" sldId="938"/>
            <ac:grpSpMk id="14" creationId="{E3473B26-1406-4215-B152-3867DCC2D81A}"/>
          </ac:grpSpMkLst>
        </pc:grpChg>
        <pc:grpChg chg="add">
          <ac:chgData name="Hiram Fleitas" userId="461d7124ec7a38ad" providerId="LiveId" clId="{C3DF72AE-141A-49D0-83B4-D821F2DB467D}" dt="2019-03-28T01:32:36.173" v="101"/>
          <ac:grpSpMkLst>
            <pc:docMk/>
            <pc:sldMk cId="3157100967" sldId="938"/>
            <ac:grpSpMk id="15" creationId="{1D4BB7F8-7C25-41E5-B73D-AD1FE808E3F0}"/>
          </ac:grpSpMkLst>
        </pc:grpChg>
        <pc:picChg chg="add del ord">
          <ac:chgData name="Hiram Fleitas" userId="461d7124ec7a38ad" providerId="LiveId" clId="{C3DF72AE-141A-49D0-83B4-D821F2DB467D}" dt="2019-03-28T01:35:59.536" v="127" actId="478"/>
          <ac:picMkLst>
            <pc:docMk/>
            <pc:sldMk cId="3157100967" sldId="938"/>
            <ac:picMk id="20" creationId="{FB95F9AE-8470-40B9-80C3-7885EDAC9A3F}"/>
          </ac:picMkLst>
        </pc:picChg>
        <pc:picChg chg="add">
          <ac:chgData name="Hiram Fleitas" userId="461d7124ec7a38ad" providerId="LiveId" clId="{C3DF72AE-141A-49D0-83B4-D821F2DB467D}" dt="2019-03-28T01:36:00.583" v="128"/>
          <ac:picMkLst>
            <pc:docMk/>
            <pc:sldMk cId="3157100967" sldId="938"/>
            <ac:picMk id="21" creationId="{A59A6AD4-75BC-4325-A458-9A9BE3722469}"/>
          </ac:picMkLst>
        </pc:picChg>
        <pc:picChg chg="add">
          <ac:chgData name="Hiram Fleitas" userId="461d7124ec7a38ad" providerId="LiveId" clId="{C3DF72AE-141A-49D0-83B4-D821F2DB467D}" dt="2019-03-28T01:51:48.315" v="227"/>
          <ac:picMkLst>
            <pc:docMk/>
            <pc:sldMk cId="3157100967" sldId="938"/>
            <ac:picMk id="22" creationId="{D0217A04-E1E7-4F9D-A711-2CDC28B84B85}"/>
          </ac:picMkLst>
        </pc:picChg>
        <pc:picChg chg="del mod modCrop">
          <ac:chgData name="Hiram Fleitas" userId="461d7124ec7a38ad" providerId="LiveId" clId="{C3DF72AE-141A-49D0-83B4-D821F2DB467D}" dt="2019-03-28T01:35:57.536" v="126"/>
          <ac:picMkLst>
            <pc:docMk/>
            <pc:sldMk cId="3157100967" sldId="938"/>
            <ac:picMk id="10242" creationId="{C593D503-E5DE-47CE-A460-46E6B004F771}"/>
          </ac:picMkLst>
        </pc:picChg>
      </pc:sldChg>
      <pc:sldChg chg="addSp delSp">
        <pc:chgData name="Hiram Fleitas" userId="461d7124ec7a38ad" providerId="LiveId" clId="{C3DF72AE-141A-49D0-83B4-D821F2DB467D}" dt="2019-03-28T01:52:45.538" v="240"/>
        <pc:sldMkLst>
          <pc:docMk/>
          <pc:sldMk cId="2132952452" sldId="941"/>
        </pc:sldMkLst>
        <pc:grpChg chg="del">
          <ac:chgData name="Hiram Fleitas" userId="461d7124ec7a38ad" providerId="LiveId" clId="{C3DF72AE-141A-49D0-83B4-D821F2DB467D}" dt="2019-03-28T01:52:44.429" v="239" actId="478"/>
          <ac:grpSpMkLst>
            <pc:docMk/>
            <pc:sldMk cId="2132952452" sldId="941"/>
            <ac:grpSpMk id="9" creationId="{FEE8325E-D5D8-4983-A1DA-BCC8CC926D48}"/>
          </ac:grpSpMkLst>
        </pc:grpChg>
        <pc:picChg chg="add">
          <ac:chgData name="Hiram Fleitas" userId="461d7124ec7a38ad" providerId="LiveId" clId="{C3DF72AE-141A-49D0-83B4-D821F2DB467D}" dt="2019-03-28T01:52:45.538" v="240"/>
          <ac:picMkLst>
            <pc:docMk/>
            <pc:sldMk cId="2132952452" sldId="941"/>
            <ac:picMk id="13" creationId="{A03092E1-B5EA-4DFF-9459-CB9DE4FD5B7F}"/>
          </ac:picMkLst>
        </pc:picChg>
      </pc:sldChg>
      <pc:sldChg chg="addSp delSp">
        <pc:chgData name="Hiram Fleitas" userId="461d7124ec7a38ad" providerId="LiveId" clId="{C3DF72AE-141A-49D0-83B4-D821F2DB467D}" dt="2019-03-28T01:52:56.585" v="242"/>
        <pc:sldMkLst>
          <pc:docMk/>
          <pc:sldMk cId="422149466" sldId="942"/>
        </pc:sldMkLst>
        <pc:grpChg chg="del">
          <ac:chgData name="Hiram Fleitas" userId="461d7124ec7a38ad" providerId="LiveId" clId="{C3DF72AE-141A-49D0-83B4-D821F2DB467D}" dt="2019-03-28T01:52:54.663" v="241" actId="478"/>
          <ac:grpSpMkLst>
            <pc:docMk/>
            <pc:sldMk cId="422149466" sldId="942"/>
            <ac:grpSpMk id="9" creationId="{FEE8325E-D5D8-4983-A1DA-BCC8CC926D48}"/>
          </ac:grpSpMkLst>
        </pc:grpChg>
        <pc:picChg chg="add">
          <ac:chgData name="Hiram Fleitas" userId="461d7124ec7a38ad" providerId="LiveId" clId="{C3DF72AE-141A-49D0-83B4-D821F2DB467D}" dt="2019-03-28T01:52:56.585" v="242"/>
          <ac:picMkLst>
            <pc:docMk/>
            <pc:sldMk cId="422149466" sldId="942"/>
            <ac:picMk id="13" creationId="{AB797AD6-7507-49EA-8B6D-F8DD6B134F8A}"/>
          </ac:picMkLst>
        </pc:picChg>
      </pc:sldChg>
      <pc:sldChg chg="addSp delSp">
        <pc:chgData name="Hiram Fleitas" userId="461d7124ec7a38ad" providerId="LiveId" clId="{C3DF72AE-141A-49D0-83B4-D821F2DB467D}" dt="2019-03-28T01:53:03.366" v="244"/>
        <pc:sldMkLst>
          <pc:docMk/>
          <pc:sldMk cId="3660474804" sldId="943"/>
        </pc:sldMkLst>
        <pc:grpChg chg="del">
          <ac:chgData name="Hiram Fleitas" userId="461d7124ec7a38ad" providerId="LiveId" clId="{C3DF72AE-141A-49D0-83B4-D821F2DB467D}" dt="2019-03-28T01:53:02.835" v="243" actId="478"/>
          <ac:grpSpMkLst>
            <pc:docMk/>
            <pc:sldMk cId="3660474804" sldId="943"/>
            <ac:grpSpMk id="9" creationId="{FEE8325E-D5D8-4983-A1DA-BCC8CC926D48}"/>
          </ac:grpSpMkLst>
        </pc:grpChg>
        <pc:picChg chg="add">
          <ac:chgData name="Hiram Fleitas" userId="461d7124ec7a38ad" providerId="LiveId" clId="{C3DF72AE-141A-49D0-83B4-D821F2DB467D}" dt="2019-03-28T01:53:03.366" v="244"/>
          <ac:picMkLst>
            <pc:docMk/>
            <pc:sldMk cId="3660474804" sldId="943"/>
            <ac:picMk id="13" creationId="{D0EC1CCB-FFEF-4D55-957F-8DE4AAD9F53A}"/>
          </ac:picMkLst>
        </pc:picChg>
      </pc:sldChg>
      <pc:sldChg chg="addSp delSp">
        <pc:chgData name="Hiram Fleitas" userId="461d7124ec7a38ad" providerId="LiveId" clId="{C3DF72AE-141A-49D0-83B4-D821F2DB467D}" dt="2019-03-28T01:53:12.288" v="246"/>
        <pc:sldMkLst>
          <pc:docMk/>
          <pc:sldMk cId="2855375308" sldId="944"/>
        </pc:sldMkLst>
        <pc:grpChg chg="del">
          <ac:chgData name="Hiram Fleitas" userId="461d7124ec7a38ad" providerId="LiveId" clId="{C3DF72AE-141A-49D0-83B4-D821F2DB467D}" dt="2019-03-28T01:53:11.288" v="245" actId="478"/>
          <ac:grpSpMkLst>
            <pc:docMk/>
            <pc:sldMk cId="2855375308" sldId="944"/>
            <ac:grpSpMk id="9" creationId="{FEE8325E-D5D8-4983-A1DA-BCC8CC926D48}"/>
          </ac:grpSpMkLst>
        </pc:grpChg>
        <pc:picChg chg="add">
          <ac:chgData name="Hiram Fleitas" userId="461d7124ec7a38ad" providerId="LiveId" clId="{C3DF72AE-141A-49D0-83B4-D821F2DB467D}" dt="2019-03-28T01:53:12.288" v="246"/>
          <ac:picMkLst>
            <pc:docMk/>
            <pc:sldMk cId="2855375308" sldId="944"/>
            <ac:picMk id="13" creationId="{23B1BFF6-BB8E-414B-9440-C156C06AEAD9}"/>
          </ac:picMkLst>
        </pc:picChg>
      </pc:sldChg>
      <pc:sldChg chg="addSp delSp">
        <pc:chgData name="Hiram Fleitas" userId="461d7124ec7a38ad" providerId="LiveId" clId="{C3DF72AE-141A-49D0-83B4-D821F2DB467D}" dt="2019-03-28T01:53:24.708" v="248"/>
        <pc:sldMkLst>
          <pc:docMk/>
          <pc:sldMk cId="1628316798" sldId="945"/>
        </pc:sldMkLst>
        <pc:grpChg chg="del">
          <ac:chgData name="Hiram Fleitas" userId="461d7124ec7a38ad" providerId="LiveId" clId="{C3DF72AE-141A-49D0-83B4-D821F2DB467D}" dt="2019-03-28T01:53:23.473" v="247" actId="478"/>
          <ac:grpSpMkLst>
            <pc:docMk/>
            <pc:sldMk cId="1628316798" sldId="945"/>
            <ac:grpSpMk id="9" creationId="{FEE8325E-D5D8-4983-A1DA-BCC8CC926D48}"/>
          </ac:grpSpMkLst>
        </pc:grpChg>
        <pc:picChg chg="add">
          <ac:chgData name="Hiram Fleitas" userId="461d7124ec7a38ad" providerId="LiveId" clId="{C3DF72AE-141A-49D0-83B4-D821F2DB467D}" dt="2019-03-28T01:53:24.708" v="248"/>
          <ac:picMkLst>
            <pc:docMk/>
            <pc:sldMk cId="1628316798" sldId="945"/>
            <ac:picMk id="13" creationId="{503EDCF5-97B5-4315-8DA8-BCF49560C9A7}"/>
          </ac:picMkLst>
        </pc:picChg>
      </pc:sldChg>
      <pc:sldChg chg="addSp delSp">
        <pc:chgData name="Hiram Fleitas" userId="461d7124ec7a38ad" providerId="LiveId" clId="{C3DF72AE-141A-49D0-83B4-D821F2DB467D}" dt="2019-03-28T01:53:31.399" v="250"/>
        <pc:sldMkLst>
          <pc:docMk/>
          <pc:sldMk cId="2213798299" sldId="946"/>
        </pc:sldMkLst>
        <pc:grpChg chg="del">
          <ac:chgData name="Hiram Fleitas" userId="461d7124ec7a38ad" providerId="LiveId" clId="{C3DF72AE-141A-49D0-83B4-D821F2DB467D}" dt="2019-03-28T01:53:30.742" v="249" actId="478"/>
          <ac:grpSpMkLst>
            <pc:docMk/>
            <pc:sldMk cId="2213798299" sldId="946"/>
            <ac:grpSpMk id="9" creationId="{FEE8325E-D5D8-4983-A1DA-BCC8CC926D48}"/>
          </ac:grpSpMkLst>
        </pc:grpChg>
        <pc:picChg chg="add">
          <ac:chgData name="Hiram Fleitas" userId="461d7124ec7a38ad" providerId="LiveId" clId="{C3DF72AE-141A-49D0-83B4-D821F2DB467D}" dt="2019-03-28T01:53:31.399" v="250"/>
          <ac:picMkLst>
            <pc:docMk/>
            <pc:sldMk cId="2213798299" sldId="946"/>
            <ac:picMk id="13" creationId="{8D17FD36-D7C1-49E6-BAD4-714A0601BC85}"/>
          </ac:picMkLst>
        </pc:picChg>
      </pc:sldChg>
      <pc:sldChg chg="addSp delSp modSp modAnim">
        <pc:chgData name="Hiram Fleitas" userId="461d7124ec7a38ad" providerId="LiveId" clId="{C3DF72AE-141A-49D0-83B4-D821F2DB467D}" dt="2019-03-28T01:51:56.690" v="229"/>
        <pc:sldMkLst>
          <pc:docMk/>
          <pc:sldMk cId="2489766288" sldId="947"/>
        </pc:sldMkLst>
        <pc:grpChg chg="del">
          <ac:chgData name="Hiram Fleitas" userId="461d7124ec7a38ad" providerId="LiveId" clId="{C3DF72AE-141A-49D0-83B4-D821F2DB467D}" dt="2019-03-28T01:51:55.284" v="228" actId="478"/>
          <ac:grpSpMkLst>
            <pc:docMk/>
            <pc:sldMk cId="2489766288" sldId="947"/>
            <ac:grpSpMk id="9" creationId="{FEE8325E-D5D8-4983-A1DA-BCC8CC926D48}"/>
          </ac:grpSpMkLst>
        </pc:grpChg>
        <pc:picChg chg="add del mod">
          <ac:chgData name="Hiram Fleitas" userId="461d7124ec7a38ad" providerId="LiveId" clId="{C3DF72AE-141A-49D0-83B4-D821F2DB467D}" dt="2019-03-28T01:31:53.670" v="99"/>
          <ac:picMkLst>
            <pc:docMk/>
            <pc:sldMk cId="2489766288" sldId="947"/>
            <ac:picMk id="15" creationId="{EECBCE44-60E6-412F-B022-B8B137F20BCC}"/>
          </ac:picMkLst>
        </pc:picChg>
        <pc:picChg chg="add del">
          <ac:chgData name="Hiram Fleitas" userId="461d7124ec7a38ad" providerId="LiveId" clId="{C3DF72AE-141A-49D0-83B4-D821F2DB467D}" dt="2019-03-28T01:22:56.504" v="55"/>
          <ac:picMkLst>
            <pc:docMk/>
            <pc:sldMk cId="2489766288" sldId="947"/>
            <ac:picMk id="17" creationId="{CB7E0BAB-C6A1-47D5-84AD-CED0ED88172B}"/>
          </ac:picMkLst>
        </pc:picChg>
        <pc:picChg chg="add">
          <ac:chgData name="Hiram Fleitas" userId="461d7124ec7a38ad" providerId="LiveId" clId="{C3DF72AE-141A-49D0-83B4-D821F2DB467D}" dt="2019-03-28T01:51:56.690" v="229"/>
          <ac:picMkLst>
            <pc:docMk/>
            <pc:sldMk cId="2489766288" sldId="947"/>
            <ac:picMk id="19" creationId="{1752F875-612A-4505-BEE4-E95B926616B8}"/>
          </ac:picMkLst>
        </pc:picChg>
      </pc:sldChg>
      <pc:sldChg chg="addSp delSp modSp add modNotesTx">
        <pc:chgData name="Hiram Fleitas" userId="461d7124ec7a38ad" providerId="LiveId" clId="{C3DF72AE-141A-49D0-83B4-D821F2DB467D}" dt="2019-03-28T20:41:03.766" v="373" actId="167"/>
        <pc:sldMkLst>
          <pc:docMk/>
          <pc:sldMk cId="1682049604" sldId="948"/>
        </pc:sldMkLst>
        <pc:picChg chg="add del ord">
          <ac:chgData name="Hiram Fleitas" userId="461d7124ec7a38ad" providerId="LiveId" clId="{C3DF72AE-141A-49D0-83B4-D821F2DB467D}" dt="2019-03-28T20:40:59.885" v="371" actId="478"/>
          <ac:picMkLst>
            <pc:docMk/>
            <pc:sldMk cId="1682049604" sldId="948"/>
            <ac:picMk id="2" creationId="{987FF40B-41B5-46C1-ABA9-A3899D45722A}"/>
          </ac:picMkLst>
        </pc:picChg>
        <pc:picChg chg="del">
          <ac:chgData name="Hiram Fleitas" userId="461d7124ec7a38ad" providerId="LiveId" clId="{C3DF72AE-141A-49D0-83B4-D821F2DB467D}" dt="2019-03-28T01:54:12.315" v="258" actId="478"/>
          <ac:picMkLst>
            <pc:docMk/>
            <pc:sldMk cId="1682049604" sldId="948"/>
            <ac:picMk id="3" creationId="{1581E792-F1A3-46A2-AD1E-050D65452EE3}"/>
          </ac:picMkLst>
        </pc:picChg>
        <pc:picChg chg="add ord">
          <ac:chgData name="Hiram Fleitas" userId="461d7124ec7a38ad" providerId="LiveId" clId="{C3DF72AE-141A-49D0-83B4-D821F2DB467D}" dt="2019-03-28T20:41:03.766" v="373" actId="167"/>
          <ac:picMkLst>
            <pc:docMk/>
            <pc:sldMk cId="1682049604" sldId="948"/>
            <ac:picMk id="4" creationId="{8EDF83E0-15AC-4EB0-A1E1-DAE80EF02BFB}"/>
          </ac:picMkLst>
        </pc:picChg>
      </pc:sldChg>
    </pc:docChg>
  </pc:docChgLst>
  <pc:docChgLst>
    <pc:chgData name="Hiram Fleitas" userId="461d7124ec7a38ad" providerId="LiveId" clId="{3663DC05-B761-4AF0-89BB-24376A01088A}"/>
    <pc:docChg chg="undo custSel addSld delSld modSld modSection">
      <pc:chgData name="Hiram Fleitas" userId="461d7124ec7a38ad" providerId="LiveId" clId="{3663DC05-B761-4AF0-89BB-24376A01088A}" dt="2019-04-24T13:27:53.373" v="509" actId="20577"/>
      <pc:docMkLst>
        <pc:docMk/>
      </pc:docMkLst>
      <pc:sldChg chg="addSp delSp">
        <pc:chgData name="Hiram Fleitas" userId="461d7124ec7a38ad" providerId="LiveId" clId="{3663DC05-B761-4AF0-89BB-24376A01088A}" dt="2019-04-24T00:30:32.860" v="212"/>
        <pc:sldMkLst>
          <pc:docMk/>
          <pc:sldMk cId="3759792378" sldId="257"/>
        </pc:sldMkLst>
        <pc:grpChg chg="add del">
          <ac:chgData name="Hiram Fleitas" userId="461d7124ec7a38ad" providerId="LiveId" clId="{3663DC05-B761-4AF0-89BB-24376A01088A}" dt="2019-04-24T00:30:32.433" v="211" actId="478"/>
          <ac:grpSpMkLst>
            <pc:docMk/>
            <pc:sldMk cId="3759792378" sldId="257"/>
            <ac:grpSpMk id="6" creationId="{D33DDA71-316A-4148-A47A-F595BB867721}"/>
          </ac:grpSpMkLst>
        </pc:grpChg>
        <pc:grpChg chg="add">
          <ac:chgData name="Hiram Fleitas" userId="461d7124ec7a38ad" providerId="LiveId" clId="{3663DC05-B761-4AF0-89BB-24376A01088A}" dt="2019-04-24T00:30:32.860" v="212"/>
          <ac:grpSpMkLst>
            <pc:docMk/>
            <pc:sldMk cId="3759792378" sldId="257"/>
            <ac:grpSpMk id="12" creationId="{BBEB2D37-1CDD-48FE-9405-D203D39C73BC}"/>
          </ac:grpSpMkLst>
        </pc:grpChg>
        <pc:picChg chg="del">
          <ac:chgData name="Hiram Fleitas" userId="461d7124ec7a38ad" providerId="LiveId" clId="{3663DC05-B761-4AF0-89BB-24376A01088A}" dt="2019-04-24T00:24:24.570" v="111" actId="478"/>
          <ac:picMkLst>
            <pc:docMk/>
            <pc:sldMk cId="3759792378" sldId="257"/>
            <ac:picMk id="10" creationId="{31EB8DEF-485B-46B9-980B-4C5EE6E7B7AD}"/>
          </ac:picMkLst>
        </pc:picChg>
      </pc:sldChg>
      <pc:sldChg chg="addSp delSp">
        <pc:chgData name="Hiram Fleitas" userId="461d7124ec7a38ad" providerId="LiveId" clId="{3663DC05-B761-4AF0-89BB-24376A01088A}" dt="2019-04-24T00:30:27.723" v="210"/>
        <pc:sldMkLst>
          <pc:docMk/>
          <pc:sldMk cId="1723390988" sldId="258"/>
        </pc:sldMkLst>
        <pc:grpChg chg="add del">
          <ac:chgData name="Hiram Fleitas" userId="461d7124ec7a38ad" providerId="LiveId" clId="{3663DC05-B761-4AF0-89BB-24376A01088A}" dt="2019-04-24T00:30:27.361" v="209" actId="478"/>
          <ac:grpSpMkLst>
            <pc:docMk/>
            <pc:sldMk cId="1723390988" sldId="258"/>
            <ac:grpSpMk id="5" creationId="{B04B5D0E-7AEC-458B-BB29-B30633CCE0DB}"/>
          </ac:grpSpMkLst>
        </pc:grpChg>
        <pc:grpChg chg="add">
          <ac:chgData name="Hiram Fleitas" userId="461d7124ec7a38ad" providerId="LiveId" clId="{3663DC05-B761-4AF0-89BB-24376A01088A}" dt="2019-04-24T00:30:27.723" v="210"/>
          <ac:grpSpMkLst>
            <pc:docMk/>
            <pc:sldMk cId="1723390988" sldId="258"/>
            <ac:grpSpMk id="10" creationId="{B325BCFE-2AC1-405E-B1A6-922638727922}"/>
          </ac:grpSpMkLst>
        </pc:grpChg>
        <pc:picChg chg="del">
          <ac:chgData name="Hiram Fleitas" userId="461d7124ec7a38ad" providerId="LiveId" clId="{3663DC05-B761-4AF0-89BB-24376A01088A}" dt="2019-04-24T00:24:31.995" v="114" actId="478"/>
          <ac:picMkLst>
            <pc:docMk/>
            <pc:sldMk cId="1723390988" sldId="258"/>
            <ac:picMk id="7" creationId="{7EB97DA7-BC37-4D22-B915-64832752BE05}"/>
          </ac:picMkLst>
        </pc:picChg>
      </pc:sldChg>
      <pc:sldChg chg="addSp delSp">
        <pc:chgData name="Hiram Fleitas" userId="461d7124ec7a38ad" providerId="LiveId" clId="{3663DC05-B761-4AF0-89BB-24376A01088A}" dt="2019-04-24T00:30:11.859" v="204"/>
        <pc:sldMkLst>
          <pc:docMk/>
          <pc:sldMk cId="2111787185" sldId="261"/>
        </pc:sldMkLst>
        <pc:grpChg chg="add del">
          <ac:chgData name="Hiram Fleitas" userId="461d7124ec7a38ad" providerId="LiveId" clId="{3663DC05-B761-4AF0-89BB-24376A01088A}" dt="2019-04-24T00:30:11.385" v="203" actId="478"/>
          <ac:grpSpMkLst>
            <pc:docMk/>
            <pc:sldMk cId="2111787185" sldId="261"/>
            <ac:grpSpMk id="44" creationId="{C0DEFE63-1D6E-4B49-89C4-F67A3BB5C509}"/>
          </ac:grpSpMkLst>
        </pc:grpChg>
        <pc:grpChg chg="add">
          <ac:chgData name="Hiram Fleitas" userId="461d7124ec7a38ad" providerId="LiveId" clId="{3663DC05-B761-4AF0-89BB-24376A01088A}" dt="2019-04-24T00:30:11.859" v="204"/>
          <ac:grpSpMkLst>
            <pc:docMk/>
            <pc:sldMk cId="2111787185" sldId="261"/>
            <ac:grpSpMk id="82" creationId="{1E305D63-6F96-40D2-8239-F429425A9FA8}"/>
          </ac:grpSpMkLst>
        </pc:grpChg>
        <pc:picChg chg="del">
          <ac:chgData name="Hiram Fleitas" userId="461d7124ec7a38ad" providerId="LiveId" clId="{3663DC05-B761-4AF0-89BB-24376A01088A}" dt="2019-04-24T00:24:49.013" v="120" actId="478"/>
          <ac:picMkLst>
            <pc:docMk/>
            <pc:sldMk cId="2111787185" sldId="261"/>
            <ac:picMk id="46" creationId="{AE8A0B9C-D01E-4237-8C7C-7F8BAF722E10}"/>
          </ac:picMkLst>
        </pc:picChg>
      </pc:sldChg>
      <pc:sldChg chg="del">
        <pc:chgData name="Hiram Fleitas" userId="461d7124ec7a38ad" providerId="LiveId" clId="{3663DC05-B761-4AF0-89BB-24376A01088A}" dt="2019-04-24T01:48:56.391" v="505" actId="2696"/>
        <pc:sldMkLst>
          <pc:docMk/>
          <pc:sldMk cId="393149696" sldId="306"/>
        </pc:sldMkLst>
      </pc:sldChg>
      <pc:sldChg chg="addSp delSp modSp modNotesTx">
        <pc:chgData name="Hiram Fleitas" userId="461d7124ec7a38ad" providerId="LiveId" clId="{3663DC05-B761-4AF0-89BB-24376A01088A}" dt="2019-04-24T00:30:38.023" v="214"/>
        <pc:sldMkLst>
          <pc:docMk/>
          <pc:sldMk cId="3363124758" sldId="307"/>
        </pc:sldMkLst>
        <pc:grpChg chg="add del">
          <ac:chgData name="Hiram Fleitas" userId="461d7124ec7a38ad" providerId="LiveId" clId="{3663DC05-B761-4AF0-89BB-24376A01088A}" dt="2019-04-24T00:30:37.176" v="213" actId="478"/>
          <ac:grpSpMkLst>
            <pc:docMk/>
            <pc:sldMk cId="3363124758" sldId="307"/>
            <ac:grpSpMk id="5" creationId="{EDCF1F8C-028E-44B8-8F9B-D4812E0AA3E2}"/>
          </ac:grpSpMkLst>
        </pc:grpChg>
        <pc:grpChg chg="add">
          <ac:chgData name="Hiram Fleitas" userId="461d7124ec7a38ad" providerId="LiveId" clId="{3663DC05-B761-4AF0-89BB-24376A01088A}" dt="2019-04-24T00:30:38.023" v="214"/>
          <ac:grpSpMkLst>
            <pc:docMk/>
            <pc:sldMk cId="3363124758" sldId="307"/>
            <ac:grpSpMk id="8" creationId="{C00C2F1F-70DF-4A55-B6B4-D036F7138A2B}"/>
          </ac:grpSpMkLst>
        </pc:grpChg>
        <pc:picChg chg="mod">
          <ac:chgData name="Hiram Fleitas" userId="461d7124ec7a38ad" providerId="LiveId" clId="{3663DC05-B761-4AF0-89BB-24376A01088A}" dt="2019-04-24T00:24:12.975" v="110"/>
          <ac:picMkLst>
            <pc:docMk/>
            <pc:sldMk cId="3363124758" sldId="307"/>
            <ac:picMk id="6" creationId="{057ACC6C-0838-41A5-A9E8-CDA687541B61}"/>
          </ac:picMkLst>
        </pc:picChg>
        <pc:picChg chg="mod">
          <ac:chgData name="Hiram Fleitas" userId="461d7124ec7a38ad" providerId="LiveId" clId="{3663DC05-B761-4AF0-89BB-24376A01088A}" dt="2019-04-24T00:24:07.247" v="109"/>
          <ac:picMkLst>
            <pc:docMk/>
            <pc:sldMk cId="3363124758" sldId="307"/>
            <ac:picMk id="7" creationId="{E42B96BC-9F6A-42CD-868C-41EBDF04DE2F}"/>
          </ac:picMkLst>
        </pc:picChg>
        <pc:picChg chg="del">
          <ac:chgData name="Hiram Fleitas" userId="461d7124ec7a38ad" providerId="LiveId" clId="{3663DC05-B761-4AF0-89BB-24376A01088A}" dt="2019-04-24T00:23:07.105" v="107" actId="478"/>
          <ac:picMkLst>
            <pc:docMk/>
            <pc:sldMk cId="3363124758" sldId="307"/>
            <ac:picMk id="9" creationId="{480FA06C-1C54-4B84-847D-5962A1DFBB21}"/>
          </ac:picMkLst>
        </pc:picChg>
      </pc:sldChg>
      <pc:sldChg chg="addSp delSp">
        <pc:chgData name="Hiram Fleitas" userId="461d7124ec7a38ad" providerId="LiveId" clId="{3663DC05-B761-4AF0-89BB-24376A01088A}" dt="2019-04-24T00:29:05.776" v="186"/>
        <pc:sldMkLst>
          <pc:docMk/>
          <pc:sldMk cId="1969843946" sldId="324"/>
        </pc:sldMkLst>
        <pc:grpChg chg="add del">
          <ac:chgData name="Hiram Fleitas" userId="461d7124ec7a38ad" providerId="LiveId" clId="{3663DC05-B761-4AF0-89BB-24376A01088A}" dt="2019-04-24T00:29:05.455" v="185" actId="478"/>
          <ac:grpSpMkLst>
            <pc:docMk/>
            <pc:sldMk cId="1969843946" sldId="324"/>
            <ac:grpSpMk id="8" creationId="{27EF3806-49BC-49B5-8887-EA7BE9A9E504}"/>
          </ac:grpSpMkLst>
        </pc:grpChg>
        <pc:grpChg chg="add">
          <ac:chgData name="Hiram Fleitas" userId="461d7124ec7a38ad" providerId="LiveId" clId="{3663DC05-B761-4AF0-89BB-24376A01088A}" dt="2019-04-24T00:29:05.776" v="186"/>
          <ac:grpSpMkLst>
            <pc:docMk/>
            <pc:sldMk cId="1969843946" sldId="324"/>
            <ac:grpSpMk id="12" creationId="{DD06DBEC-6B4A-4CCC-B182-E1FA77D4F56F}"/>
          </ac:grpSpMkLst>
        </pc:grpChg>
        <pc:picChg chg="del">
          <ac:chgData name="Hiram Fleitas" userId="461d7124ec7a38ad" providerId="LiveId" clId="{3663DC05-B761-4AF0-89BB-24376A01088A}" dt="2019-04-24T00:25:45.835" v="137" actId="478"/>
          <ac:picMkLst>
            <pc:docMk/>
            <pc:sldMk cId="1969843946" sldId="324"/>
            <ac:picMk id="10" creationId="{30823A3C-FED5-4F46-9A6F-04B450AFF452}"/>
          </ac:picMkLst>
        </pc:picChg>
      </pc:sldChg>
      <pc:sldChg chg="addSp delSp">
        <pc:chgData name="Hiram Fleitas" userId="461d7124ec7a38ad" providerId="LiveId" clId="{3663DC05-B761-4AF0-89BB-24376A01088A}" dt="2019-04-24T00:29:18.608" v="190"/>
        <pc:sldMkLst>
          <pc:docMk/>
          <pc:sldMk cId="1761106601" sldId="327"/>
        </pc:sldMkLst>
        <pc:grpChg chg="add del">
          <ac:chgData name="Hiram Fleitas" userId="461d7124ec7a38ad" providerId="LiveId" clId="{3663DC05-B761-4AF0-89BB-24376A01088A}" dt="2019-04-24T00:29:18.156" v="189" actId="478"/>
          <ac:grpSpMkLst>
            <pc:docMk/>
            <pc:sldMk cId="1761106601" sldId="327"/>
            <ac:grpSpMk id="11" creationId="{7C5CD411-D993-4DB6-BBCE-42DDECE659C6}"/>
          </ac:grpSpMkLst>
        </pc:grpChg>
        <pc:grpChg chg="add">
          <ac:chgData name="Hiram Fleitas" userId="461d7124ec7a38ad" providerId="LiveId" clId="{3663DC05-B761-4AF0-89BB-24376A01088A}" dt="2019-04-24T00:29:18.608" v="190"/>
          <ac:grpSpMkLst>
            <pc:docMk/>
            <pc:sldMk cId="1761106601" sldId="327"/>
            <ac:grpSpMk id="14" creationId="{79E960C6-EC06-4179-9DFE-F884A2582999}"/>
          </ac:grpSpMkLst>
        </pc:grpChg>
        <pc:picChg chg="del">
          <ac:chgData name="Hiram Fleitas" userId="461d7124ec7a38ad" providerId="LiveId" clId="{3663DC05-B761-4AF0-89BB-24376A01088A}" dt="2019-04-24T00:25:35.090" v="134" actId="478"/>
          <ac:picMkLst>
            <pc:docMk/>
            <pc:sldMk cId="1761106601" sldId="327"/>
            <ac:picMk id="26" creationId="{D2687F50-6C20-4512-AA04-4D5577E9C746}"/>
          </ac:picMkLst>
        </pc:picChg>
      </pc:sldChg>
      <pc:sldChg chg="addSp delSp">
        <pc:chgData name="Hiram Fleitas" userId="461d7124ec7a38ad" providerId="LiveId" clId="{3663DC05-B761-4AF0-89BB-24376A01088A}" dt="2019-04-24T00:29:10.017" v="188"/>
        <pc:sldMkLst>
          <pc:docMk/>
          <pc:sldMk cId="3755768089" sldId="332"/>
        </pc:sldMkLst>
        <pc:grpChg chg="add del">
          <ac:chgData name="Hiram Fleitas" userId="461d7124ec7a38ad" providerId="LiveId" clId="{3663DC05-B761-4AF0-89BB-24376A01088A}" dt="2019-04-24T00:29:09.726" v="187" actId="478"/>
          <ac:grpSpMkLst>
            <pc:docMk/>
            <pc:sldMk cId="3755768089" sldId="332"/>
            <ac:grpSpMk id="22" creationId="{C37BA5CF-6A8D-476F-8471-6A4C3A93FBF5}"/>
          </ac:grpSpMkLst>
        </pc:grpChg>
        <pc:grpChg chg="add">
          <ac:chgData name="Hiram Fleitas" userId="461d7124ec7a38ad" providerId="LiveId" clId="{3663DC05-B761-4AF0-89BB-24376A01088A}" dt="2019-04-24T00:29:10.017" v="188"/>
          <ac:grpSpMkLst>
            <pc:docMk/>
            <pc:sldMk cId="3755768089" sldId="332"/>
            <ac:grpSpMk id="25" creationId="{2B567160-3ED0-4ED9-A438-77F174B02EAE}"/>
          </ac:grpSpMkLst>
        </pc:grpChg>
      </pc:sldChg>
      <pc:sldChg chg="addSp delSp modSp">
        <pc:chgData name="Hiram Fleitas" userId="461d7124ec7a38ad" providerId="LiveId" clId="{3663DC05-B761-4AF0-89BB-24376A01088A}" dt="2019-04-24T00:30:22.867" v="208"/>
        <pc:sldMkLst>
          <pc:docMk/>
          <pc:sldMk cId="3550446227" sldId="370"/>
        </pc:sldMkLst>
        <pc:grpChg chg="add del">
          <ac:chgData name="Hiram Fleitas" userId="461d7124ec7a38ad" providerId="LiveId" clId="{3663DC05-B761-4AF0-89BB-24376A01088A}" dt="2019-04-24T00:30:22.513" v="207" actId="478"/>
          <ac:grpSpMkLst>
            <pc:docMk/>
            <pc:sldMk cId="3550446227" sldId="370"/>
            <ac:grpSpMk id="14" creationId="{A9B9E510-5A4F-46AF-8D7D-C9A93C5BB631}"/>
          </ac:grpSpMkLst>
        </pc:grpChg>
        <pc:grpChg chg="add">
          <ac:chgData name="Hiram Fleitas" userId="461d7124ec7a38ad" providerId="LiveId" clId="{3663DC05-B761-4AF0-89BB-24376A01088A}" dt="2019-04-24T00:30:22.867" v="208"/>
          <ac:grpSpMkLst>
            <pc:docMk/>
            <pc:sldMk cId="3550446227" sldId="370"/>
            <ac:grpSpMk id="20" creationId="{D21F363E-2159-4E8C-A35E-D816AB445345}"/>
          </ac:grpSpMkLst>
        </pc:grpChg>
        <pc:picChg chg="add del ord">
          <ac:chgData name="Hiram Fleitas" userId="461d7124ec7a38ad" providerId="LiveId" clId="{3663DC05-B761-4AF0-89BB-24376A01088A}" dt="2019-04-24T00:11:52.479" v="51"/>
          <ac:picMkLst>
            <pc:docMk/>
            <pc:sldMk cId="3550446227" sldId="370"/>
            <ac:picMk id="2" creationId="{120DD5EE-98CE-47F4-B0D7-63B639B1D13C}"/>
          </ac:picMkLst>
        </pc:picChg>
        <pc:picChg chg="add del">
          <ac:chgData name="Hiram Fleitas" userId="461d7124ec7a38ad" providerId="LiveId" clId="{3663DC05-B761-4AF0-89BB-24376A01088A}" dt="2019-04-24T00:11:53.463" v="52" actId="478"/>
          <ac:picMkLst>
            <pc:docMk/>
            <pc:sldMk cId="3550446227" sldId="370"/>
            <ac:picMk id="3" creationId="{B436C35D-D0BD-438A-AC31-A77278AB1E97}"/>
          </ac:picMkLst>
        </pc:picChg>
        <pc:picChg chg="del">
          <ac:chgData name="Hiram Fleitas" userId="461d7124ec7a38ad" providerId="LiveId" clId="{3663DC05-B761-4AF0-89BB-24376A01088A}" dt="2019-04-24T00:24:37.249" v="116" actId="478"/>
          <ac:picMkLst>
            <pc:docMk/>
            <pc:sldMk cId="3550446227" sldId="370"/>
            <ac:picMk id="17" creationId="{47F54F54-0A1D-4B09-B203-15FC80B6A4DA}"/>
          </ac:picMkLst>
        </pc:picChg>
      </pc:sldChg>
      <pc:sldChg chg="addSp delSp">
        <pc:chgData name="Hiram Fleitas" userId="461d7124ec7a38ad" providerId="LiveId" clId="{3663DC05-B761-4AF0-89BB-24376A01088A}" dt="2019-04-24T00:30:17.477" v="206"/>
        <pc:sldMkLst>
          <pc:docMk/>
          <pc:sldMk cId="3158239655" sldId="371"/>
        </pc:sldMkLst>
        <pc:grpChg chg="add del">
          <ac:chgData name="Hiram Fleitas" userId="461d7124ec7a38ad" providerId="LiveId" clId="{3663DC05-B761-4AF0-89BB-24376A01088A}" dt="2019-04-24T00:30:17.098" v="205" actId="478"/>
          <ac:grpSpMkLst>
            <pc:docMk/>
            <pc:sldMk cId="3158239655" sldId="371"/>
            <ac:grpSpMk id="23" creationId="{B3DB5C5A-EA0D-46AC-9BD8-02721C92113F}"/>
          </ac:grpSpMkLst>
        </pc:grpChg>
        <pc:grpChg chg="add">
          <ac:chgData name="Hiram Fleitas" userId="461d7124ec7a38ad" providerId="LiveId" clId="{3663DC05-B761-4AF0-89BB-24376A01088A}" dt="2019-04-24T00:30:17.477" v="206"/>
          <ac:grpSpMkLst>
            <pc:docMk/>
            <pc:sldMk cId="3158239655" sldId="371"/>
            <ac:grpSpMk id="27" creationId="{778145BA-FEB4-4BE3-BDAB-4E3C48381DF4}"/>
          </ac:grpSpMkLst>
        </pc:grpChg>
        <pc:picChg chg="del">
          <ac:chgData name="Hiram Fleitas" userId="461d7124ec7a38ad" providerId="LiveId" clId="{3663DC05-B761-4AF0-89BB-24376A01088A}" dt="2019-04-24T00:24:44.693" v="118" actId="478"/>
          <ac:picMkLst>
            <pc:docMk/>
            <pc:sldMk cId="3158239655" sldId="371"/>
            <ac:picMk id="30" creationId="{5BA83E43-7837-4456-AB2F-15F8E64D9722}"/>
          </ac:picMkLst>
        </pc:picChg>
      </pc:sldChg>
      <pc:sldChg chg="addSp delSp">
        <pc:chgData name="Hiram Fleitas" userId="461d7124ec7a38ad" providerId="LiveId" clId="{3663DC05-B761-4AF0-89BB-24376A01088A}" dt="2019-04-24T00:28:20.329" v="171"/>
        <pc:sldMkLst>
          <pc:docMk/>
          <pc:sldMk cId="4091502606" sldId="529"/>
        </pc:sldMkLst>
        <pc:grpChg chg="add del">
          <ac:chgData name="Hiram Fleitas" userId="461d7124ec7a38ad" providerId="LiveId" clId="{3663DC05-B761-4AF0-89BB-24376A01088A}" dt="2019-04-24T00:28:19.910" v="170" actId="478"/>
          <ac:grpSpMkLst>
            <pc:docMk/>
            <pc:sldMk cId="4091502606" sldId="529"/>
            <ac:grpSpMk id="9" creationId="{B4F785FB-FB42-4F38-90DD-A7FBDA01833B}"/>
          </ac:grpSpMkLst>
        </pc:grpChg>
        <pc:grpChg chg="add">
          <ac:chgData name="Hiram Fleitas" userId="461d7124ec7a38ad" providerId="LiveId" clId="{3663DC05-B761-4AF0-89BB-24376A01088A}" dt="2019-04-24T00:28:20.329" v="171"/>
          <ac:grpSpMkLst>
            <pc:docMk/>
            <pc:sldMk cId="4091502606" sldId="529"/>
            <ac:grpSpMk id="13" creationId="{95EE5B1A-92F8-4AB7-90A6-68AE44C1D59E}"/>
          </ac:grpSpMkLst>
        </pc:grpChg>
        <pc:picChg chg="del">
          <ac:chgData name="Hiram Fleitas" userId="461d7124ec7a38ad" providerId="LiveId" clId="{3663DC05-B761-4AF0-89BB-24376A01088A}" dt="2019-04-24T00:26:52.034" v="153" actId="478"/>
          <ac:picMkLst>
            <pc:docMk/>
            <pc:sldMk cId="4091502606" sldId="529"/>
            <ac:picMk id="11" creationId="{65F2397F-1D9E-4FA1-8F27-03D94E2A6827}"/>
          </ac:picMkLst>
        </pc:picChg>
      </pc:sldChg>
      <pc:sldChg chg="addSp delSp modNotesTx">
        <pc:chgData name="Hiram Fleitas" userId="461d7124ec7a38ad" providerId="LiveId" clId="{3663DC05-B761-4AF0-89BB-24376A01088A}" dt="2019-04-24T00:30:07.677" v="202"/>
        <pc:sldMkLst>
          <pc:docMk/>
          <pc:sldMk cId="2390529645" sldId="592"/>
        </pc:sldMkLst>
        <pc:grpChg chg="add del">
          <ac:chgData name="Hiram Fleitas" userId="461d7124ec7a38ad" providerId="LiveId" clId="{3663DC05-B761-4AF0-89BB-24376A01088A}" dt="2019-04-24T00:30:07.189" v="201" actId="478"/>
          <ac:grpSpMkLst>
            <pc:docMk/>
            <pc:sldMk cId="2390529645" sldId="592"/>
            <ac:grpSpMk id="13" creationId="{90D84BB1-B6CF-4425-9AC7-E261D7B67730}"/>
          </ac:grpSpMkLst>
        </pc:grpChg>
        <pc:grpChg chg="add">
          <ac:chgData name="Hiram Fleitas" userId="461d7124ec7a38ad" providerId="LiveId" clId="{3663DC05-B761-4AF0-89BB-24376A01088A}" dt="2019-04-24T00:30:07.677" v="202"/>
          <ac:grpSpMkLst>
            <pc:docMk/>
            <pc:sldMk cId="2390529645" sldId="592"/>
            <ac:grpSpMk id="18" creationId="{FA74E4A1-36E2-46A2-B9B6-651377043F5D}"/>
          </ac:grpSpMkLst>
        </pc:grpChg>
        <pc:picChg chg="del">
          <ac:chgData name="Hiram Fleitas" userId="461d7124ec7a38ad" providerId="LiveId" clId="{3663DC05-B761-4AF0-89BB-24376A01088A}" dt="2019-04-24T00:25:01.701" v="122" actId="478"/>
          <ac:picMkLst>
            <pc:docMk/>
            <pc:sldMk cId="2390529645" sldId="592"/>
            <ac:picMk id="15" creationId="{31C3EE62-5132-4E96-BAC4-FDECB31984E9}"/>
          </ac:picMkLst>
        </pc:picChg>
      </pc:sldChg>
      <pc:sldChg chg="addSp delSp">
        <pc:chgData name="Hiram Fleitas" userId="461d7124ec7a38ad" providerId="LiveId" clId="{3663DC05-B761-4AF0-89BB-24376A01088A}" dt="2019-04-24T00:28:59.184" v="184"/>
        <pc:sldMkLst>
          <pc:docMk/>
          <pc:sldMk cId="4172075436" sldId="594"/>
        </pc:sldMkLst>
        <pc:grpChg chg="add del">
          <ac:chgData name="Hiram Fleitas" userId="461d7124ec7a38ad" providerId="LiveId" clId="{3663DC05-B761-4AF0-89BB-24376A01088A}" dt="2019-04-24T00:28:58.869" v="183" actId="478"/>
          <ac:grpSpMkLst>
            <pc:docMk/>
            <pc:sldMk cId="4172075436" sldId="594"/>
            <ac:grpSpMk id="7" creationId="{6891D890-065A-447A-B086-19A685F1B4C2}"/>
          </ac:grpSpMkLst>
        </pc:grpChg>
        <pc:grpChg chg="add">
          <ac:chgData name="Hiram Fleitas" userId="461d7124ec7a38ad" providerId="LiveId" clId="{3663DC05-B761-4AF0-89BB-24376A01088A}" dt="2019-04-24T00:28:59.184" v="184"/>
          <ac:grpSpMkLst>
            <pc:docMk/>
            <pc:sldMk cId="4172075436" sldId="594"/>
            <ac:grpSpMk id="12" creationId="{4FDF8100-31F4-4A64-8A54-AECF3687DCA3}"/>
          </ac:grpSpMkLst>
        </pc:grpChg>
        <pc:picChg chg="del">
          <ac:chgData name="Hiram Fleitas" userId="461d7124ec7a38ad" providerId="LiveId" clId="{3663DC05-B761-4AF0-89BB-24376A01088A}" dt="2019-04-24T00:25:52.630" v="139" actId="478"/>
          <ac:picMkLst>
            <pc:docMk/>
            <pc:sldMk cId="4172075436" sldId="594"/>
            <ac:picMk id="11" creationId="{D21BBCB7-DFB4-47B4-84A4-AC641BDD36BD}"/>
          </ac:picMkLst>
        </pc:picChg>
      </pc:sldChg>
      <pc:sldChg chg="addSp delSp">
        <pc:chgData name="Hiram Fleitas" userId="461d7124ec7a38ad" providerId="LiveId" clId="{3663DC05-B761-4AF0-89BB-24376A01088A}" dt="2019-04-24T00:29:59.026" v="200"/>
        <pc:sldMkLst>
          <pc:docMk/>
          <pc:sldMk cId="448541041" sldId="601"/>
        </pc:sldMkLst>
        <pc:grpChg chg="add del">
          <ac:chgData name="Hiram Fleitas" userId="461d7124ec7a38ad" providerId="LiveId" clId="{3663DC05-B761-4AF0-89BB-24376A01088A}" dt="2019-04-24T00:29:58.629" v="199" actId="478"/>
          <ac:grpSpMkLst>
            <pc:docMk/>
            <pc:sldMk cId="448541041" sldId="601"/>
            <ac:grpSpMk id="11" creationId="{5DBD5AD7-7539-46A5-851E-0B65756A4D32}"/>
          </ac:grpSpMkLst>
        </pc:grpChg>
        <pc:grpChg chg="add">
          <ac:chgData name="Hiram Fleitas" userId="461d7124ec7a38ad" providerId="LiveId" clId="{3663DC05-B761-4AF0-89BB-24376A01088A}" dt="2019-04-24T00:29:59.026" v="200"/>
          <ac:grpSpMkLst>
            <pc:docMk/>
            <pc:sldMk cId="448541041" sldId="601"/>
            <ac:grpSpMk id="16" creationId="{0E704EF5-19B9-485F-8722-16CBE3F74E03}"/>
          </ac:grpSpMkLst>
        </pc:grpChg>
        <pc:picChg chg="del">
          <ac:chgData name="Hiram Fleitas" userId="461d7124ec7a38ad" providerId="LiveId" clId="{3663DC05-B761-4AF0-89BB-24376A01088A}" dt="2019-04-24T00:25:06.829" v="124" actId="478"/>
          <ac:picMkLst>
            <pc:docMk/>
            <pc:sldMk cId="448541041" sldId="601"/>
            <ac:picMk id="13" creationId="{9B63A4C3-3498-4431-9A92-E50FE3BAD6E8}"/>
          </ac:picMkLst>
        </pc:picChg>
      </pc:sldChg>
      <pc:sldChg chg="addSp delSp">
        <pc:chgData name="Hiram Fleitas" userId="461d7124ec7a38ad" providerId="LiveId" clId="{3663DC05-B761-4AF0-89BB-24376A01088A}" dt="2019-04-24T00:29:51.529" v="198"/>
        <pc:sldMkLst>
          <pc:docMk/>
          <pc:sldMk cId="3030542895" sldId="602"/>
        </pc:sldMkLst>
        <pc:grpChg chg="add del">
          <ac:chgData name="Hiram Fleitas" userId="461d7124ec7a38ad" providerId="LiveId" clId="{3663DC05-B761-4AF0-89BB-24376A01088A}" dt="2019-04-24T00:29:51.104" v="197" actId="478"/>
          <ac:grpSpMkLst>
            <pc:docMk/>
            <pc:sldMk cId="3030542895" sldId="602"/>
            <ac:grpSpMk id="9" creationId="{093494CD-B945-491C-807E-9C2C58FF9929}"/>
          </ac:grpSpMkLst>
        </pc:grpChg>
        <pc:grpChg chg="add">
          <ac:chgData name="Hiram Fleitas" userId="461d7124ec7a38ad" providerId="LiveId" clId="{3663DC05-B761-4AF0-89BB-24376A01088A}" dt="2019-04-24T00:29:51.529" v="198"/>
          <ac:grpSpMkLst>
            <pc:docMk/>
            <pc:sldMk cId="3030542895" sldId="602"/>
            <ac:grpSpMk id="14" creationId="{FAE6AC35-D83F-445B-A487-711F76D08DE0}"/>
          </ac:grpSpMkLst>
        </pc:grpChg>
        <pc:picChg chg="del">
          <ac:chgData name="Hiram Fleitas" userId="461d7124ec7a38ad" providerId="LiveId" clId="{3663DC05-B761-4AF0-89BB-24376A01088A}" dt="2019-04-24T00:25:12.102" v="126" actId="478"/>
          <ac:picMkLst>
            <pc:docMk/>
            <pc:sldMk cId="3030542895" sldId="602"/>
            <ac:picMk id="13" creationId="{A85DB675-FF07-4C3B-89B2-9ADF159C9EF4}"/>
          </ac:picMkLst>
        </pc:picChg>
      </pc:sldChg>
      <pc:sldChg chg="addSp delSp">
        <pc:chgData name="Hiram Fleitas" userId="461d7124ec7a38ad" providerId="LiveId" clId="{3663DC05-B761-4AF0-89BB-24376A01088A}" dt="2019-04-24T00:28:13.024" v="169"/>
        <pc:sldMkLst>
          <pc:docMk/>
          <pc:sldMk cId="1221746463" sldId="609"/>
        </pc:sldMkLst>
        <pc:grpChg chg="add del">
          <ac:chgData name="Hiram Fleitas" userId="461d7124ec7a38ad" providerId="LiveId" clId="{3663DC05-B761-4AF0-89BB-24376A01088A}" dt="2019-04-24T00:28:12.689" v="168" actId="478"/>
          <ac:grpSpMkLst>
            <pc:docMk/>
            <pc:sldMk cId="1221746463" sldId="609"/>
            <ac:grpSpMk id="6" creationId="{B17469BE-583C-49BA-9431-B438F454A802}"/>
          </ac:grpSpMkLst>
        </pc:grpChg>
        <pc:grpChg chg="add">
          <ac:chgData name="Hiram Fleitas" userId="461d7124ec7a38ad" providerId="LiveId" clId="{3663DC05-B761-4AF0-89BB-24376A01088A}" dt="2019-04-24T00:28:13.024" v="169"/>
          <ac:grpSpMkLst>
            <pc:docMk/>
            <pc:sldMk cId="1221746463" sldId="609"/>
            <ac:grpSpMk id="10" creationId="{1A52DA05-8ED1-4079-A8E5-72358E51F061}"/>
          </ac:grpSpMkLst>
        </pc:grpChg>
        <pc:picChg chg="del">
          <ac:chgData name="Hiram Fleitas" userId="461d7124ec7a38ad" providerId="LiveId" clId="{3663DC05-B761-4AF0-89BB-24376A01088A}" dt="2019-04-24T00:26:56.921" v="155" actId="478"/>
          <ac:picMkLst>
            <pc:docMk/>
            <pc:sldMk cId="1221746463" sldId="609"/>
            <ac:picMk id="17" creationId="{95251286-BA74-4323-8B70-EADD5FDCCC42}"/>
          </ac:picMkLst>
        </pc:picChg>
      </pc:sldChg>
      <pc:sldChg chg="addSp delSp">
        <pc:chgData name="Hiram Fleitas" userId="461d7124ec7a38ad" providerId="LiveId" clId="{3663DC05-B761-4AF0-89BB-24376A01088A}" dt="2019-04-24T00:28:06.082" v="167"/>
        <pc:sldMkLst>
          <pc:docMk/>
          <pc:sldMk cId="668275305" sldId="611"/>
        </pc:sldMkLst>
        <pc:grpChg chg="add del">
          <ac:chgData name="Hiram Fleitas" userId="461d7124ec7a38ad" providerId="LiveId" clId="{3663DC05-B761-4AF0-89BB-24376A01088A}" dt="2019-04-24T00:27:35.747" v="162" actId="478"/>
          <ac:grpSpMkLst>
            <pc:docMk/>
            <pc:sldMk cId="668275305" sldId="611"/>
            <ac:grpSpMk id="5" creationId="{6B9B05AA-BA8C-48A6-B561-FD6C90AD0D93}"/>
          </ac:grpSpMkLst>
        </pc:grpChg>
        <pc:grpChg chg="add">
          <ac:chgData name="Hiram Fleitas" userId="461d7124ec7a38ad" providerId="LiveId" clId="{3663DC05-B761-4AF0-89BB-24376A01088A}" dt="2019-04-24T00:28:06.082" v="167"/>
          <ac:grpSpMkLst>
            <pc:docMk/>
            <pc:sldMk cId="668275305" sldId="611"/>
            <ac:grpSpMk id="9" creationId="{53D8FE57-7D70-4296-9583-8102770E28C6}"/>
          </ac:grpSpMkLst>
        </pc:grpChg>
        <pc:picChg chg="del">
          <ac:chgData name="Hiram Fleitas" userId="461d7124ec7a38ad" providerId="LiveId" clId="{3663DC05-B761-4AF0-89BB-24376A01088A}" dt="2019-04-24T00:27:01.321" v="157" actId="478"/>
          <ac:picMkLst>
            <pc:docMk/>
            <pc:sldMk cId="668275305" sldId="611"/>
            <ac:picMk id="12" creationId="{218BADB7-B8D9-4FC5-8808-D11356A04E40}"/>
          </ac:picMkLst>
        </pc:picChg>
      </pc:sldChg>
      <pc:sldChg chg="addSp delSp">
        <pc:chgData name="Hiram Fleitas" userId="461d7124ec7a38ad" providerId="LiveId" clId="{3663DC05-B761-4AF0-89BB-24376A01088A}" dt="2019-04-24T00:28:00.817" v="165"/>
        <pc:sldMkLst>
          <pc:docMk/>
          <pc:sldMk cId="3719095227" sldId="612"/>
        </pc:sldMkLst>
        <pc:grpChg chg="del">
          <ac:chgData name="Hiram Fleitas" userId="461d7124ec7a38ad" providerId="LiveId" clId="{3663DC05-B761-4AF0-89BB-24376A01088A}" dt="2019-04-24T00:27:45.727" v="164" actId="478"/>
          <ac:grpSpMkLst>
            <pc:docMk/>
            <pc:sldMk cId="3719095227" sldId="612"/>
            <ac:grpSpMk id="9" creationId="{FEE8325E-D5D8-4983-A1DA-BCC8CC926D48}"/>
          </ac:grpSpMkLst>
        </pc:grpChg>
        <pc:grpChg chg="add">
          <ac:chgData name="Hiram Fleitas" userId="461d7124ec7a38ad" providerId="LiveId" clId="{3663DC05-B761-4AF0-89BB-24376A01088A}" dt="2019-04-24T00:28:00.817" v="165"/>
          <ac:grpSpMkLst>
            <pc:docMk/>
            <pc:sldMk cId="3719095227" sldId="612"/>
            <ac:grpSpMk id="13" creationId="{F4305B99-6DAD-4B6F-9A51-9F13FCE1C271}"/>
          </ac:grpSpMkLst>
        </pc:grpChg>
      </pc:sldChg>
      <pc:sldChg chg="addSp modSp modNotesTx">
        <pc:chgData name="Hiram Fleitas" userId="461d7124ec7a38ad" providerId="LiveId" clId="{3663DC05-B761-4AF0-89BB-24376A01088A}" dt="2019-04-24T13:27:53.373" v="509" actId="20577"/>
        <pc:sldMkLst>
          <pc:docMk/>
          <pc:sldMk cId="399840568" sldId="614"/>
        </pc:sldMkLst>
        <pc:spChg chg="add mod">
          <ac:chgData name="Hiram Fleitas" userId="461d7124ec7a38ad" providerId="LiveId" clId="{3663DC05-B761-4AF0-89BB-24376A01088A}" dt="2019-04-24T01:20:58.767" v="405" actId="1076"/>
          <ac:spMkLst>
            <pc:docMk/>
            <pc:sldMk cId="399840568" sldId="614"/>
            <ac:spMk id="7" creationId="{470C6D7B-1038-4DDE-866D-9D384A74E349}"/>
          </ac:spMkLst>
        </pc:spChg>
      </pc:sldChg>
      <pc:sldChg chg="del">
        <pc:chgData name="Hiram Fleitas" userId="461d7124ec7a38ad" providerId="LiveId" clId="{3663DC05-B761-4AF0-89BB-24376A01088A}" dt="2019-04-24T01:27:47.414" v="418" actId="2696"/>
        <pc:sldMkLst>
          <pc:docMk/>
          <pc:sldMk cId="182728105" sldId="615"/>
        </pc:sldMkLst>
      </pc:sldChg>
      <pc:sldChg chg="addSp delSp modSp">
        <pc:chgData name="Hiram Fleitas" userId="461d7124ec7a38ad" providerId="LiveId" clId="{3663DC05-B761-4AF0-89BB-24376A01088A}" dt="2019-04-24T01:25:02.830" v="417" actId="167"/>
        <pc:sldMkLst>
          <pc:docMk/>
          <pc:sldMk cId="3561583775" sldId="616"/>
        </pc:sldMkLst>
        <pc:picChg chg="add del">
          <ac:chgData name="Hiram Fleitas" userId="461d7124ec7a38ad" providerId="LiveId" clId="{3663DC05-B761-4AF0-89BB-24376A01088A}" dt="2019-04-24T01:23:53.152" v="407" actId="478"/>
          <ac:picMkLst>
            <pc:docMk/>
            <pc:sldMk cId="3561583775" sldId="616"/>
            <ac:picMk id="2" creationId="{35ABB9AA-50AD-456E-ABA4-2CCCFDC1FEC0}"/>
          </ac:picMkLst>
        </pc:picChg>
        <pc:picChg chg="add del">
          <ac:chgData name="Hiram Fleitas" userId="461d7124ec7a38ad" providerId="LiveId" clId="{3663DC05-B761-4AF0-89BB-24376A01088A}" dt="2019-04-24T01:24:14.290" v="409" actId="478"/>
          <ac:picMkLst>
            <pc:docMk/>
            <pc:sldMk cId="3561583775" sldId="616"/>
            <ac:picMk id="3" creationId="{61D66E80-5604-4AB0-861D-0DB1A3D831E0}"/>
          </ac:picMkLst>
        </pc:picChg>
        <pc:picChg chg="add del">
          <ac:chgData name="Hiram Fleitas" userId="461d7124ec7a38ad" providerId="LiveId" clId="{3663DC05-B761-4AF0-89BB-24376A01088A}" dt="2019-04-24T01:24:26.813" v="411" actId="478"/>
          <ac:picMkLst>
            <pc:docMk/>
            <pc:sldMk cId="3561583775" sldId="616"/>
            <ac:picMk id="4" creationId="{B4D2E2D3-FFB1-41ED-996D-A411FC153669}"/>
          </ac:picMkLst>
        </pc:picChg>
        <pc:picChg chg="add del">
          <ac:chgData name="Hiram Fleitas" userId="461d7124ec7a38ad" providerId="LiveId" clId="{3663DC05-B761-4AF0-89BB-24376A01088A}" dt="2019-04-24T01:24:38.326" v="413" actId="478"/>
          <ac:picMkLst>
            <pc:docMk/>
            <pc:sldMk cId="3561583775" sldId="616"/>
            <ac:picMk id="5" creationId="{06C0B7BB-2405-440A-8BA0-C34125442373}"/>
          </ac:picMkLst>
        </pc:picChg>
        <pc:picChg chg="add del">
          <ac:chgData name="Hiram Fleitas" userId="461d7124ec7a38ad" providerId="LiveId" clId="{3663DC05-B761-4AF0-89BB-24376A01088A}" dt="2019-04-24T01:24:53.422" v="415" actId="478"/>
          <ac:picMkLst>
            <pc:docMk/>
            <pc:sldMk cId="3561583775" sldId="616"/>
            <ac:picMk id="6" creationId="{D1AEFE99-5DCC-473B-9EFB-B0CA66137DA1}"/>
          </ac:picMkLst>
        </pc:picChg>
        <pc:picChg chg="add ord">
          <ac:chgData name="Hiram Fleitas" userId="461d7124ec7a38ad" providerId="LiveId" clId="{3663DC05-B761-4AF0-89BB-24376A01088A}" dt="2019-04-24T01:25:02.830" v="417" actId="167"/>
          <ac:picMkLst>
            <pc:docMk/>
            <pc:sldMk cId="3561583775" sldId="616"/>
            <ac:picMk id="7" creationId="{1E961DD3-B39C-4095-AD0C-F87E26200388}"/>
          </ac:picMkLst>
        </pc:picChg>
      </pc:sldChg>
      <pc:sldChg chg="del">
        <pc:chgData name="Hiram Fleitas" userId="461d7124ec7a38ad" providerId="LiveId" clId="{3663DC05-B761-4AF0-89BB-24376A01088A}" dt="2019-04-24T00:31:11.671" v="215" actId="2696"/>
        <pc:sldMkLst>
          <pc:docMk/>
          <pc:sldMk cId="3361488099" sldId="617"/>
        </pc:sldMkLst>
      </pc:sldChg>
      <pc:sldChg chg="del">
        <pc:chgData name="Hiram Fleitas" userId="461d7124ec7a38ad" providerId="LiveId" clId="{3663DC05-B761-4AF0-89BB-24376A01088A}" dt="2019-04-24T00:31:11.693" v="216" actId="2696"/>
        <pc:sldMkLst>
          <pc:docMk/>
          <pc:sldMk cId="1417605403" sldId="618"/>
        </pc:sldMkLst>
      </pc:sldChg>
      <pc:sldChg chg="del">
        <pc:chgData name="Hiram Fleitas" userId="461d7124ec7a38ad" providerId="LiveId" clId="{3663DC05-B761-4AF0-89BB-24376A01088A}" dt="2019-04-24T00:31:11.724" v="217" actId="2696"/>
        <pc:sldMkLst>
          <pc:docMk/>
          <pc:sldMk cId="2727497336" sldId="619"/>
        </pc:sldMkLst>
      </pc:sldChg>
      <pc:sldChg chg="del">
        <pc:chgData name="Hiram Fleitas" userId="461d7124ec7a38ad" providerId="LiveId" clId="{3663DC05-B761-4AF0-89BB-24376A01088A}" dt="2019-04-24T00:31:11.767" v="218" actId="2696"/>
        <pc:sldMkLst>
          <pc:docMk/>
          <pc:sldMk cId="696402650" sldId="620"/>
        </pc:sldMkLst>
      </pc:sldChg>
      <pc:sldChg chg="del">
        <pc:chgData name="Hiram Fleitas" userId="461d7124ec7a38ad" providerId="LiveId" clId="{3663DC05-B761-4AF0-89BB-24376A01088A}" dt="2019-04-24T00:31:11.807" v="219" actId="2696"/>
        <pc:sldMkLst>
          <pc:docMk/>
          <pc:sldMk cId="490599122" sldId="621"/>
        </pc:sldMkLst>
      </pc:sldChg>
      <pc:sldChg chg="del">
        <pc:chgData name="Hiram Fleitas" userId="461d7124ec7a38ad" providerId="LiveId" clId="{3663DC05-B761-4AF0-89BB-24376A01088A}" dt="2019-04-24T00:31:11.848" v="220" actId="2696"/>
        <pc:sldMkLst>
          <pc:docMk/>
          <pc:sldMk cId="539842437" sldId="622"/>
        </pc:sldMkLst>
      </pc:sldChg>
      <pc:sldChg chg="del">
        <pc:chgData name="Hiram Fleitas" userId="461d7124ec7a38ad" providerId="LiveId" clId="{3663DC05-B761-4AF0-89BB-24376A01088A}" dt="2019-04-24T00:31:11.891" v="221" actId="2696"/>
        <pc:sldMkLst>
          <pc:docMk/>
          <pc:sldMk cId="1827299198" sldId="623"/>
        </pc:sldMkLst>
      </pc:sldChg>
      <pc:sldChg chg="del">
        <pc:chgData name="Hiram Fleitas" userId="461d7124ec7a38ad" providerId="LiveId" clId="{3663DC05-B761-4AF0-89BB-24376A01088A}" dt="2019-04-24T00:31:11.934" v="222" actId="2696"/>
        <pc:sldMkLst>
          <pc:docMk/>
          <pc:sldMk cId="113617486" sldId="624"/>
        </pc:sldMkLst>
      </pc:sldChg>
      <pc:sldChg chg="del">
        <pc:chgData name="Hiram Fleitas" userId="461d7124ec7a38ad" providerId="LiveId" clId="{3663DC05-B761-4AF0-89BB-24376A01088A}" dt="2019-04-24T00:31:11.974" v="223" actId="2696"/>
        <pc:sldMkLst>
          <pc:docMk/>
          <pc:sldMk cId="2217207733" sldId="625"/>
        </pc:sldMkLst>
      </pc:sldChg>
      <pc:sldChg chg="del">
        <pc:chgData name="Hiram Fleitas" userId="461d7124ec7a38ad" providerId="LiveId" clId="{3663DC05-B761-4AF0-89BB-24376A01088A}" dt="2019-04-24T00:31:12.015" v="224" actId="2696"/>
        <pc:sldMkLst>
          <pc:docMk/>
          <pc:sldMk cId="2086471755" sldId="626"/>
        </pc:sldMkLst>
      </pc:sldChg>
      <pc:sldChg chg="del">
        <pc:chgData name="Hiram Fleitas" userId="461d7124ec7a38ad" providerId="LiveId" clId="{3663DC05-B761-4AF0-89BB-24376A01088A}" dt="2019-04-24T00:31:12.682" v="240" actId="2696"/>
        <pc:sldMkLst>
          <pc:docMk/>
          <pc:sldMk cId="1962135146" sldId="627"/>
        </pc:sldMkLst>
      </pc:sldChg>
      <pc:sldChg chg="del">
        <pc:chgData name="Hiram Fleitas" userId="461d7124ec7a38ad" providerId="LiveId" clId="{3663DC05-B761-4AF0-89BB-24376A01088A}" dt="2019-04-24T00:31:12.753" v="241" actId="2696"/>
        <pc:sldMkLst>
          <pc:docMk/>
          <pc:sldMk cId="198898071" sldId="628"/>
        </pc:sldMkLst>
      </pc:sldChg>
      <pc:sldChg chg="del">
        <pc:chgData name="Hiram Fleitas" userId="461d7124ec7a38ad" providerId="LiveId" clId="{3663DC05-B761-4AF0-89BB-24376A01088A}" dt="2019-04-24T00:31:12.062" v="225" actId="2696"/>
        <pc:sldMkLst>
          <pc:docMk/>
          <pc:sldMk cId="3860186809" sldId="629"/>
        </pc:sldMkLst>
      </pc:sldChg>
      <pc:sldChg chg="del">
        <pc:chgData name="Hiram Fleitas" userId="461d7124ec7a38ad" providerId="LiveId" clId="{3663DC05-B761-4AF0-89BB-24376A01088A}" dt="2019-04-24T00:31:12.141" v="227" actId="2696"/>
        <pc:sldMkLst>
          <pc:docMk/>
          <pc:sldMk cId="2365079331" sldId="630"/>
        </pc:sldMkLst>
      </pc:sldChg>
      <pc:sldChg chg="del">
        <pc:chgData name="Hiram Fleitas" userId="461d7124ec7a38ad" providerId="LiveId" clId="{3663DC05-B761-4AF0-89BB-24376A01088A}" dt="2019-04-24T00:31:12.102" v="226" actId="2696"/>
        <pc:sldMkLst>
          <pc:docMk/>
          <pc:sldMk cId="4086997974" sldId="631"/>
        </pc:sldMkLst>
      </pc:sldChg>
      <pc:sldChg chg="del">
        <pc:chgData name="Hiram Fleitas" userId="461d7124ec7a38ad" providerId="LiveId" clId="{3663DC05-B761-4AF0-89BB-24376A01088A}" dt="2019-04-24T00:31:12.188" v="228" actId="2696"/>
        <pc:sldMkLst>
          <pc:docMk/>
          <pc:sldMk cId="2390540093" sldId="632"/>
        </pc:sldMkLst>
      </pc:sldChg>
      <pc:sldChg chg="del">
        <pc:chgData name="Hiram Fleitas" userId="461d7124ec7a38ad" providerId="LiveId" clId="{3663DC05-B761-4AF0-89BB-24376A01088A}" dt="2019-04-24T00:31:12.227" v="229" actId="2696"/>
        <pc:sldMkLst>
          <pc:docMk/>
          <pc:sldMk cId="1745177719" sldId="633"/>
        </pc:sldMkLst>
      </pc:sldChg>
      <pc:sldChg chg="del">
        <pc:chgData name="Hiram Fleitas" userId="461d7124ec7a38ad" providerId="LiveId" clId="{3663DC05-B761-4AF0-89BB-24376A01088A}" dt="2019-04-24T00:31:12.310" v="231" actId="2696"/>
        <pc:sldMkLst>
          <pc:docMk/>
          <pc:sldMk cId="3320960992" sldId="634"/>
        </pc:sldMkLst>
      </pc:sldChg>
      <pc:sldChg chg="del">
        <pc:chgData name="Hiram Fleitas" userId="461d7124ec7a38ad" providerId="LiveId" clId="{3663DC05-B761-4AF0-89BB-24376A01088A}" dt="2019-04-24T00:31:12.393" v="233" actId="2696"/>
        <pc:sldMkLst>
          <pc:docMk/>
          <pc:sldMk cId="3313071216" sldId="635"/>
        </pc:sldMkLst>
      </pc:sldChg>
      <pc:sldChg chg="del">
        <pc:chgData name="Hiram Fleitas" userId="461d7124ec7a38ad" providerId="LiveId" clId="{3663DC05-B761-4AF0-89BB-24376A01088A}" dt="2019-04-24T00:31:12.434" v="234" actId="2696"/>
        <pc:sldMkLst>
          <pc:docMk/>
          <pc:sldMk cId="4090891588" sldId="636"/>
        </pc:sldMkLst>
      </pc:sldChg>
      <pc:sldChg chg="del">
        <pc:chgData name="Hiram Fleitas" userId="461d7124ec7a38ad" providerId="LiveId" clId="{3663DC05-B761-4AF0-89BB-24376A01088A}" dt="2019-04-24T00:31:12.475" v="235" actId="2696"/>
        <pc:sldMkLst>
          <pc:docMk/>
          <pc:sldMk cId="3803547962" sldId="637"/>
        </pc:sldMkLst>
      </pc:sldChg>
      <pc:sldChg chg="del">
        <pc:chgData name="Hiram Fleitas" userId="461d7124ec7a38ad" providerId="LiveId" clId="{3663DC05-B761-4AF0-89BB-24376A01088A}" dt="2019-04-24T00:31:12.515" v="236" actId="2696"/>
        <pc:sldMkLst>
          <pc:docMk/>
          <pc:sldMk cId="2779367005" sldId="638"/>
        </pc:sldMkLst>
      </pc:sldChg>
      <pc:sldChg chg="del">
        <pc:chgData name="Hiram Fleitas" userId="461d7124ec7a38ad" providerId="LiveId" clId="{3663DC05-B761-4AF0-89BB-24376A01088A}" dt="2019-04-24T00:31:12.601" v="238" actId="2696"/>
        <pc:sldMkLst>
          <pc:docMk/>
          <pc:sldMk cId="1831562036" sldId="639"/>
        </pc:sldMkLst>
      </pc:sldChg>
      <pc:sldChg chg="del">
        <pc:chgData name="Hiram Fleitas" userId="461d7124ec7a38ad" providerId="LiveId" clId="{3663DC05-B761-4AF0-89BB-24376A01088A}" dt="2019-04-24T00:31:12.267" v="230" actId="2696"/>
        <pc:sldMkLst>
          <pc:docMk/>
          <pc:sldMk cId="3202692473" sldId="640"/>
        </pc:sldMkLst>
      </pc:sldChg>
      <pc:sldChg chg="del">
        <pc:chgData name="Hiram Fleitas" userId="461d7124ec7a38ad" providerId="LiveId" clId="{3663DC05-B761-4AF0-89BB-24376A01088A}" dt="2019-04-24T00:31:12.352" v="232" actId="2696"/>
        <pc:sldMkLst>
          <pc:docMk/>
          <pc:sldMk cId="815921804" sldId="641"/>
        </pc:sldMkLst>
      </pc:sldChg>
      <pc:sldChg chg="del">
        <pc:chgData name="Hiram Fleitas" userId="461d7124ec7a38ad" providerId="LiveId" clId="{3663DC05-B761-4AF0-89BB-24376A01088A}" dt="2019-04-24T00:31:25.439" v="242" actId="2696"/>
        <pc:sldMkLst>
          <pc:docMk/>
          <pc:sldMk cId="3203610483" sldId="642"/>
        </pc:sldMkLst>
      </pc:sldChg>
      <pc:sldChg chg="del">
        <pc:chgData name="Hiram Fleitas" userId="461d7124ec7a38ad" providerId="LiveId" clId="{3663DC05-B761-4AF0-89BB-24376A01088A}" dt="2019-04-24T00:31:36.417" v="243" actId="2696"/>
        <pc:sldMkLst>
          <pc:docMk/>
          <pc:sldMk cId="2376225854" sldId="644"/>
        </pc:sldMkLst>
      </pc:sldChg>
      <pc:sldChg chg="del">
        <pc:chgData name="Hiram Fleitas" userId="461d7124ec7a38ad" providerId="LiveId" clId="{3663DC05-B761-4AF0-89BB-24376A01088A}" dt="2019-04-24T00:31:36.438" v="244" actId="2696"/>
        <pc:sldMkLst>
          <pc:docMk/>
          <pc:sldMk cId="2204269126" sldId="645"/>
        </pc:sldMkLst>
      </pc:sldChg>
      <pc:sldChg chg="del">
        <pc:chgData name="Hiram Fleitas" userId="461d7124ec7a38ad" providerId="LiveId" clId="{3663DC05-B761-4AF0-89BB-24376A01088A}" dt="2019-04-24T00:31:36.476" v="245" actId="2696"/>
        <pc:sldMkLst>
          <pc:docMk/>
          <pc:sldMk cId="80619656" sldId="646"/>
        </pc:sldMkLst>
      </pc:sldChg>
      <pc:sldChg chg="del">
        <pc:chgData name="Hiram Fleitas" userId="461d7124ec7a38ad" providerId="LiveId" clId="{3663DC05-B761-4AF0-89BB-24376A01088A}" dt="2019-04-24T00:31:36.518" v="246" actId="2696"/>
        <pc:sldMkLst>
          <pc:docMk/>
          <pc:sldMk cId="97013802" sldId="647"/>
        </pc:sldMkLst>
      </pc:sldChg>
      <pc:sldChg chg="del">
        <pc:chgData name="Hiram Fleitas" userId="461d7124ec7a38ad" providerId="LiveId" clId="{3663DC05-B761-4AF0-89BB-24376A01088A}" dt="2019-04-24T00:31:37.127" v="260" actId="2696"/>
        <pc:sldMkLst>
          <pc:docMk/>
          <pc:sldMk cId="2723794296" sldId="648"/>
        </pc:sldMkLst>
      </pc:sldChg>
      <pc:sldChg chg="del">
        <pc:chgData name="Hiram Fleitas" userId="461d7124ec7a38ad" providerId="LiveId" clId="{3663DC05-B761-4AF0-89BB-24376A01088A}" dt="2019-04-24T00:31:12.557" v="237" actId="2696"/>
        <pc:sldMkLst>
          <pc:docMk/>
          <pc:sldMk cId="1464333641" sldId="649"/>
        </pc:sldMkLst>
      </pc:sldChg>
      <pc:sldChg chg="del">
        <pc:chgData name="Hiram Fleitas" userId="461d7124ec7a38ad" providerId="LiveId" clId="{3663DC05-B761-4AF0-89BB-24376A01088A}" dt="2019-04-24T00:31:12.640" v="239" actId="2696"/>
        <pc:sldMkLst>
          <pc:docMk/>
          <pc:sldMk cId="1833771102" sldId="650"/>
        </pc:sldMkLst>
      </pc:sldChg>
      <pc:sldChg chg="del">
        <pc:chgData name="Hiram Fleitas" userId="461d7124ec7a38ad" providerId="LiveId" clId="{3663DC05-B761-4AF0-89BB-24376A01088A}" dt="2019-04-24T00:31:36.559" v="247" actId="2696"/>
        <pc:sldMkLst>
          <pc:docMk/>
          <pc:sldMk cId="1426452378" sldId="651"/>
        </pc:sldMkLst>
      </pc:sldChg>
      <pc:sldChg chg="del">
        <pc:chgData name="Hiram Fleitas" userId="461d7124ec7a38ad" providerId="LiveId" clId="{3663DC05-B761-4AF0-89BB-24376A01088A}" dt="2019-04-24T00:31:36.599" v="248" actId="2696"/>
        <pc:sldMkLst>
          <pc:docMk/>
          <pc:sldMk cId="3022865656" sldId="652"/>
        </pc:sldMkLst>
      </pc:sldChg>
      <pc:sldChg chg="del">
        <pc:chgData name="Hiram Fleitas" userId="461d7124ec7a38ad" providerId="LiveId" clId="{3663DC05-B761-4AF0-89BB-24376A01088A}" dt="2019-04-24T00:31:36.640" v="249" actId="2696"/>
        <pc:sldMkLst>
          <pc:docMk/>
          <pc:sldMk cId="2964126328" sldId="653"/>
        </pc:sldMkLst>
      </pc:sldChg>
      <pc:sldChg chg="del">
        <pc:chgData name="Hiram Fleitas" userId="461d7124ec7a38ad" providerId="LiveId" clId="{3663DC05-B761-4AF0-89BB-24376A01088A}" dt="2019-04-24T00:31:37.021" v="258" actId="2696"/>
        <pc:sldMkLst>
          <pc:docMk/>
          <pc:sldMk cId="1062091380" sldId="654"/>
        </pc:sldMkLst>
      </pc:sldChg>
      <pc:sldChg chg="del">
        <pc:chgData name="Hiram Fleitas" userId="461d7124ec7a38ad" providerId="LiveId" clId="{3663DC05-B761-4AF0-89BB-24376A01088A}" dt="2019-04-24T00:31:37.060" v="259" actId="2696"/>
        <pc:sldMkLst>
          <pc:docMk/>
          <pc:sldMk cId="2577895836" sldId="655"/>
        </pc:sldMkLst>
      </pc:sldChg>
      <pc:sldChg chg="del">
        <pc:chgData name="Hiram Fleitas" userId="461d7124ec7a38ad" providerId="LiveId" clId="{3663DC05-B761-4AF0-89BB-24376A01088A}" dt="2019-04-24T00:31:36.684" v="250" actId="2696"/>
        <pc:sldMkLst>
          <pc:docMk/>
          <pc:sldMk cId="1667022440" sldId="657"/>
        </pc:sldMkLst>
      </pc:sldChg>
      <pc:sldChg chg="del">
        <pc:chgData name="Hiram Fleitas" userId="461d7124ec7a38ad" providerId="LiveId" clId="{3663DC05-B761-4AF0-89BB-24376A01088A}" dt="2019-04-24T00:31:36.724" v="251" actId="2696"/>
        <pc:sldMkLst>
          <pc:docMk/>
          <pc:sldMk cId="1896899847" sldId="658"/>
        </pc:sldMkLst>
      </pc:sldChg>
      <pc:sldChg chg="del">
        <pc:chgData name="Hiram Fleitas" userId="461d7124ec7a38ad" providerId="LiveId" clId="{3663DC05-B761-4AF0-89BB-24376A01088A}" dt="2019-04-24T00:31:36.765" v="252" actId="2696"/>
        <pc:sldMkLst>
          <pc:docMk/>
          <pc:sldMk cId="4088791999" sldId="659"/>
        </pc:sldMkLst>
      </pc:sldChg>
      <pc:sldChg chg="del">
        <pc:chgData name="Hiram Fleitas" userId="461d7124ec7a38ad" providerId="LiveId" clId="{3663DC05-B761-4AF0-89BB-24376A01088A}" dt="2019-04-24T00:31:36.933" v="256" actId="2696"/>
        <pc:sldMkLst>
          <pc:docMk/>
          <pc:sldMk cId="3819932772" sldId="660"/>
        </pc:sldMkLst>
      </pc:sldChg>
      <pc:sldChg chg="del">
        <pc:chgData name="Hiram Fleitas" userId="461d7124ec7a38ad" providerId="LiveId" clId="{3663DC05-B761-4AF0-89BB-24376A01088A}" dt="2019-04-24T00:31:36.974" v="257" actId="2696"/>
        <pc:sldMkLst>
          <pc:docMk/>
          <pc:sldMk cId="73256554" sldId="661"/>
        </pc:sldMkLst>
      </pc:sldChg>
      <pc:sldChg chg="del">
        <pc:chgData name="Hiram Fleitas" userId="461d7124ec7a38ad" providerId="LiveId" clId="{3663DC05-B761-4AF0-89BB-24376A01088A}" dt="2019-04-24T00:31:36.808" v="253" actId="2696"/>
        <pc:sldMkLst>
          <pc:docMk/>
          <pc:sldMk cId="1917807411" sldId="662"/>
        </pc:sldMkLst>
      </pc:sldChg>
      <pc:sldChg chg="del">
        <pc:chgData name="Hiram Fleitas" userId="461d7124ec7a38ad" providerId="LiveId" clId="{3663DC05-B761-4AF0-89BB-24376A01088A}" dt="2019-04-24T00:31:36.853" v="254" actId="2696"/>
        <pc:sldMkLst>
          <pc:docMk/>
          <pc:sldMk cId="1041911975" sldId="663"/>
        </pc:sldMkLst>
      </pc:sldChg>
      <pc:sldChg chg="del">
        <pc:chgData name="Hiram Fleitas" userId="461d7124ec7a38ad" providerId="LiveId" clId="{3663DC05-B761-4AF0-89BB-24376A01088A}" dt="2019-04-24T00:31:36.892" v="255" actId="2696"/>
        <pc:sldMkLst>
          <pc:docMk/>
          <pc:sldMk cId="3008897298" sldId="664"/>
        </pc:sldMkLst>
      </pc:sldChg>
      <pc:sldChg chg="del">
        <pc:chgData name="Hiram Fleitas" userId="461d7124ec7a38ad" providerId="LiveId" clId="{3663DC05-B761-4AF0-89BB-24376A01088A}" dt="2019-04-24T00:31:51.363" v="261" actId="2696"/>
        <pc:sldMkLst>
          <pc:docMk/>
          <pc:sldMk cId="412108984" sldId="666"/>
        </pc:sldMkLst>
      </pc:sldChg>
      <pc:sldChg chg="del">
        <pc:chgData name="Hiram Fleitas" userId="461d7124ec7a38ad" providerId="LiveId" clId="{3663DC05-B761-4AF0-89BB-24376A01088A}" dt="2019-04-24T00:31:51.383" v="262" actId="2696"/>
        <pc:sldMkLst>
          <pc:docMk/>
          <pc:sldMk cId="1302877948" sldId="667"/>
        </pc:sldMkLst>
      </pc:sldChg>
      <pc:sldChg chg="del">
        <pc:chgData name="Hiram Fleitas" userId="461d7124ec7a38ad" providerId="LiveId" clId="{3663DC05-B761-4AF0-89BB-24376A01088A}" dt="2019-04-24T00:31:51.433" v="263" actId="2696"/>
        <pc:sldMkLst>
          <pc:docMk/>
          <pc:sldMk cId="2606921316" sldId="668"/>
        </pc:sldMkLst>
      </pc:sldChg>
      <pc:sldChg chg="del">
        <pc:chgData name="Hiram Fleitas" userId="461d7124ec7a38ad" providerId="LiveId" clId="{3663DC05-B761-4AF0-89BB-24376A01088A}" dt="2019-04-24T00:31:51.474" v="264" actId="2696"/>
        <pc:sldMkLst>
          <pc:docMk/>
          <pc:sldMk cId="1526980059" sldId="669"/>
        </pc:sldMkLst>
      </pc:sldChg>
      <pc:sldChg chg="del">
        <pc:chgData name="Hiram Fleitas" userId="461d7124ec7a38ad" providerId="LiveId" clId="{3663DC05-B761-4AF0-89BB-24376A01088A}" dt="2019-04-24T00:31:51.517" v="265" actId="2696"/>
        <pc:sldMkLst>
          <pc:docMk/>
          <pc:sldMk cId="3007423620" sldId="670"/>
        </pc:sldMkLst>
      </pc:sldChg>
      <pc:sldChg chg="del">
        <pc:chgData name="Hiram Fleitas" userId="461d7124ec7a38ad" providerId="LiveId" clId="{3663DC05-B761-4AF0-89BB-24376A01088A}" dt="2019-04-24T00:31:51.585" v="266" actId="2696"/>
        <pc:sldMkLst>
          <pc:docMk/>
          <pc:sldMk cId="3575276869" sldId="671"/>
        </pc:sldMkLst>
      </pc:sldChg>
      <pc:sldChg chg="del">
        <pc:chgData name="Hiram Fleitas" userId="461d7124ec7a38ad" providerId="LiveId" clId="{3663DC05-B761-4AF0-89BB-24376A01088A}" dt="2019-04-24T01:11:08.684" v="400" actId="2696"/>
        <pc:sldMkLst>
          <pc:docMk/>
          <pc:sldMk cId="867480740" sldId="673"/>
        </pc:sldMkLst>
      </pc:sldChg>
      <pc:sldChg chg="del">
        <pc:chgData name="Hiram Fleitas" userId="461d7124ec7a38ad" providerId="LiveId" clId="{3663DC05-B761-4AF0-89BB-24376A01088A}" dt="2019-04-24T01:10:19.749" v="386" actId="2696"/>
        <pc:sldMkLst>
          <pc:docMk/>
          <pc:sldMk cId="1900035828" sldId="678"/>
        </pc:sldMkLst>
      </pc:sldChg>
      <pc:sldChg chg="del">
        <pc:chgData name="Hiram Fleitas" userId="461d7124ec7a38ad" providerId="LiveId" clId="{3663DC05-B761-4AF0-89BB-24376A01088A}" dt="2019-04-24T00:32:34.592" v="267" actId="2696"/>
        <pc:sldMkLst>
          <pc:docMk/>
          <pc:sldMk cId="83772645" sldId="683"/>
        </pc:sldMkLst>
      </pc:sldChg>
      <pc:sldChg chg="del">
        <pc:chgData name="Hiram Fleitas" userId="461d7124ec7a38ad" providerId="LiveId" clId="{3663DC05-B761-4AF0-89BB-24376A01088A}" dt="2019-04-24T00:32:34.616" v="268" actId="2696"/>
        <pc:sldMkLst>
          <pc:docMk/>
          <pc:sldMk cId="659669438" sldId="684"/>
        </pc:sldMkLst>
      </pc:sldChg>
      <pc:sldChg chg="del">
        <pc:chgData name="Hiram Fleitas" userId="461d7124ec7a38ad" providerId="LiveId" clId="{3663DC05-B761-4AF0-89BB-24376A01088A}" dt="2019-04-24T01:10:34.192" v="395" actId="2696"/>
        <pc:sldMkLst>
          <pc:docMk/>
          <pc:sldMk cId="356735816" sldId="686"/>
        </pc:sldMkLst>
      </pc:sldChg>
      <pc:sldChg chg="del">
        <pc:chgData name="Hiram Fleitas" userId="461d7124ec7a38ad" providerId="LiveId" clId="{3663DC05-B761-4AF0-89BB-24376A01088A}" dt="2019-04-24T01:10:59.231" v="398" actId="2696"/>
        <pc:sldMkLst>
          <pc:docMk/>
          <pc:sldMk cId="803725692" sldId="687"/>
        </pc:sldMkLst>
      </pc:sldChg>
      <pc:sldChg chg="del">
        <pc:chgData name="Hiram Fleitas" userId="461d7124ec7a38ad" providerId="LiveId" clId="{3663DC05-B761-4AF0-89BB-24376A01088A}" dt="2019-04-24T01:11:02.074" v="399" actId="2696"/>
        <pc:sldMkLst>
          <pc:docMk/>
          <pc:sldMk cId="3495148118" sldId="688"/>
        </pc:sldMkLst>
      </pc:sldChg>
      <pc:sldChg chg="del">
        <pc:chgData name="Hiram Fleitas" userId="461d7124ec7a38ad" providerId="LiveId" clId="{3663DC05-B761-4AF0-89BB-24376A01088A}" dt="2019-04-24T01:10:35.881" v="396" actId="2696"/>
        <pc:sldMkLst>
          <pc:docMk/>
          <pc:sldMk cId="1985958693" sldId="695"/>
        </pc:sldMkLst>
      </pc:sldChg>
      <pc:sldChg chg="del">
        <pc:chgData name="Hiram Fleitas" userId="461d7124ec7a38ad" providerId="LiveId" clId="{3663DC05-B761-4AF0-89BB-24376A01088A}" dt="2019-04-24T01:10:44.713" v="397" actId="2696"/>
        <pc:sldMkLst>
          <pc:docMk/>
          <pc:sldMk cId="1713479776" sldId="696"/>
        </pc:sldMkLst>
      </pc:sldChg>
      <pc:sldChg chg="del">
        <pc:chgData name="Hiram Fleitas" userId="461d7124ec7a38ad" providerId="LiveId" clId="{3663DC05-B761-4AF0-89BB-24376A01088A}" dt="2019-04-24T01:10:27.533" v="394" actId="2696"/>
        <pc:sldMkLst>
          <pc:docMk/>
          <pc:sldMk cId="1504766887" sldId="701"/>
        </pc:sldMkLst>
      </pc:sldChg>
      <pc:sldChg chg="del">
        <pc:chgData name="Hiram Fleitas" userId="461d7124ec7a38ad" providerId="LiveId" clId="{3663DC05-B761-4AF0-89BB-24376A01088A}" dt="2019-04-24T01:10:27.518" v="393" actId="2696"/>
        <pc:sldMkLst>
          <pc:docMk/>
          <pc:sldMk cId="1851751034" sldId="702"/>
        </pc:sldMkLst>
      </pc:sldChg>
      <pc:sldChg chg="del">
        <pc:chgData name="Hiram Fleitas" userId="461d7124ec7a38ad" providerId="LiveId" clId="{3663DC05-B761-4AF0-89BB-24376A01088A}" dt="2019-04-24T01:10:27.509" v="392" actId="2696"/>
        <pc:sldMkLst>
          <pc:docMk/>
          <pc:sldMk cId="3121992879" sldId="703"/>
        </pc:sldMkLst>
      </pc:sldChg>
      <pc:sldChg chg="del">
        <pc:chgData name="Hiram Fleitas" userId="461d7124ec7a38ad" providerId="LiveId" clId="{3663DC05-B761-4AF0-89BB-24376A01088A}" dt="2019-04-24T01:10:27.488" v="390" actId="2696"/>
        <pc:sldMkLst>
          <pc:docMk/>
          <pc:sldMk cId="3233326076" sldId="704"/>
        </pc:sldMkLst>
      </pc:sldChg>
      <pc:sldChg chg="del">
        <pc:chgData name="Hiram Fleitas" userId="461d7124ec7a38ad" providerId="LiveId" clId="{3663DC05-B761-4AF0-89BB-24376A01088A}" dt="2019-04-24T01:10:27.498" v="391" actId="2696"/>
        <pc:sldMkLst>
          <pc:docMk/>
          <pc:sldMk cId="2338626378" sldId="705"/>
        </pc:sldMkLst>
      </pc:sldChg>
      <pc:sldChg chg="del">
        <pc:chgData name="Hiram Fleitas" userId="461d7124ec7a38ad" providerId="LiveId" clId="{3663DC05-B761-4AF0-89BB-24376A01088A}" dt="2019-04-24T01:10:27.479" v="389" actId="2696"/>
        <pc:sldMkLst>
          <pc:docMk/>
          <pc:sldMk cId="4106713956" sldId="706"/>
        </pc:sldMkLst>
      </pc:sldChg>
      <pc:sldChg chg="del">
        <pc:chgData name="Hiram Fleitas" userId="461d7124ec7a38ad" providerId="LiveId" clId="{3663DC05-B761-4AF0-89BB-24376A01088A}" dt="2019-04-24T01:10:15.340" v="379" actId="2696"/>
        <pc:sldMkLst>
          <pc:docMk/>
          <pc:sldMk cId="1140899547" sldId="708"/>
        </pc:sldMkLst>
      </pc:sldChg>
      <pc:sldChg chg="del">
        <pc:chgData name="Hiram Fleitas" userId="461d7124ec7a38ad" providerId="LiveId" clId="{3663DC05-B761-4AF0-89BB-24376A01088A}" dt="2019-04-24T01:10:15.626" v="384" actId="2696"/>
        <pc:sldMkLst>
          <pc:docMk/>
          <pc:sldMk cId="2026498423" sldId="709"/>
        </pc:sldMkLst>
      </pc:sldChg>
      <pc:sldChg chg="del">
        <pc:chgData name="Hiram Fleitas" userId="461d7124ec7a38ad" providerId="LiveId" clId="{3663DC05-B761-4AF0-89BB-24376A01088A}" dt="2019-04-24T01:09:58.325" v="378" actId="2696"/>
        <pc:sldMkLst>
          <pc:docMk/>
          <pc:sldMk cId="3318796447" sldId="711"/>
        </pc:sldMkLst>
      </pc:sldChg>
      <pc:sldChg chg="del">
        <pc:chgData name="Hiram Fleitas" userId="461d7124ec7a38ad" providerId="LiveId" clId="{3663DC05-B761-4AF0-89BB-24376A01088A}" dt="2019-04-24T01:10:19.759" v="387" actId="2696"/>
        <pc:sldMkLst>
          <pc:docMk/>
          <pc:sldMk cId="2349677545" sldId="715"/>
        </pc:sldMkLst>
      </pc:sldChg>
      <pc:sldChg chg="del">
        <pc:chgData name="Hiram Fleitas" userId="461d7124ec7a38ad" providerId="LiveId" clId="{3663DC05-B761-4AF0-89BB-24376A01088A}" dt="2019-04-24T01:10:19.768" v="388" actId="2696"/>
        <pc:sldMkLst>
          <pc:docMk/>
          <pc:sldMk cId="412652076" sldId="716"/>
        </pc:sldMkLst>
      </pc:sldChg>
      <pc:sldChg chg="del">
        <pc:chgData name="Hiram Fleitas" userId="461d7124ec7a38ad" providerId="LiveId" clId="{3663DC05-B761-4AF0-89BB-24376A01088A}" dt="2019-04-24T01:10:19.739" v="385" actId="2696"/>
        <pc:sldMkLst>
          <pc:docMk/>
          <pc:sldMk cId="3100161373" sldId="717"/>
        </pc:sldMkLst>
      </pc:sldChg>
      <pc:sldChg chg="del">
        <pc:chgData name="Hiram Fleitas" userId="461d7124ec7a38ad" providerId="LiveId" clId="{3663DC05-B761-4AF0-89BB-24376A01088A}" dt="2019-04-24T01:10:15.420" v="381" actId="2696"/>
        <pc:sldMkLst>
          <pc:docMk/>
          <pc:sldMk cId="1895256091" sldId="718"/>
        </pc:sldMkLst>
      </pc:sldChg>
      <pc:sldChg chg="del">
        <pc:chgData name="Hiram Fleitas" userId="461d7124ec7a38ad" providerId="LiveId" clId="{3663DC05-B761-4AF0-89BB-24376A01088A}" dt="2019-04-24T01:10:15.375" v="380" actId="2696"/>
        <pc:sldMkLst>
          <pc:docMk/>
          <pc:sldMk cId="826483510" sldId="719"/>
        </pc:sldMkLst>
      </pc:sldChg>
      <pc:sldChg chg="del">
        <pc:chgData name="Hiram Fleitas" userId="461d7124ec7a38ad" providerId="LiveId" clId="{3663DC05-B761-4AF0-89BB-24376A01088A}" dt="2019-04-24T01:10:15.502" v="382" actId="2696"/>
        <pc:sldMkLst>
          <pc:docMk/>
          <pc:sldMk cId="693809182" sldId="720"/>
        </pc:sldMkLst>
      </pc:sldChg>
      <pc:sldChg chg="del">
        <pc:chgData name="Hiram Fleitas" userId="461d7124ec7a38ad" providerId="LiveId" clId="{3663DC05-B761-4AF0-89BB-24376A01088A}" dt="2019-04-24T01:10:15.546" v="383" actId="2696"/>
        <pc:sldMkLst>
          <pc:docMk/>
          <pc:sldMk cId="3687061194" sldId="722"/>
        </pc:sldMkLst>
      </pc:sldChg>
      <pc:sldChg chg="del">
        <pc:chgData name="Hiram Fleitas" userId="461d7124ec7a38ad" providerId="LiveId" clId="{3663DC05-B761-4AF0-89BB-24376A01088A}" dt="2019-04-24T01:09:52.498" v="377" actId="2696"/>
        <pc:sldMkLst>
          <pc:docMk/>
          <pc:sldMk cId="2484420045" sldId="724"/>
        </pc:sldMkLst>
      </pc:sldChg>
      <pc:sldChg chg="del">
        <pc:chgData name="Hiram Fleitas" userId="461d7124ec7a38ad" providerId="LiveId" clId="{3663DC05-B761-4AF0-89BB-24376A01088A}" dt="2019-04-24T01:09:45.721" v="375" actId="2696"/>
        <pc:sldMkLst>
          <pc:docMk/>
          <pc:sldMk cId="2386033647" sldId="727"/>
        </pc:sldMkLst>
      </pc:sldChg>
      <pc:sldChg chg="del">
        <pc:chgData name="Hiram Fleitas" userId="461d7124ec7a38ad" providerId="LiveId" clId="{3663DC05-B761-4AF0-89BB-24376A01088A}" dt="2019-04-24T01:09:45.732" v="376" actId="2696"/>
        <pc:sldMkLst>
          <pc:docMk/>
          <pc:sldMk cId="3629348682" sldId="729"/>
        </pc:sldMkLst>
      </pc:sldChg>
      <pc:sldChg chg="del">
        <pc:chgData name="Hiram Fleitas" userId="461d7124ec7a38ad" providerId="LiveId" clId="{3663DC05-B761-4AF0-89BB-24376A01088A}" dt="2019-04-24T01:03:46.502" v="363" actId="2696"/>
        <pc:sldMkLst>
          <pc:docMk/>
          <pc:sldMk cId="2960795292" sldId="771"/>
        </pc:sldMkLst>
      </pc:sldChg>
      <pc:sldChg chg="del">
        <pc:chgData name="Hiram Fleitas" userId="461d7124ec7a38ad" providerId="LiveId" clId="{3663DC05-B761-4AF0-89BB-24376A01088A}" dt="2019-04-24T01:03:46.511" v="364" actId="2696"/>
        <pc:sldMkLst>
          <pc:docMk/>
          <pc:sldMk cId="3040513729" sldId="772"/>
        </pc:sldMkLst>
      </pc:sldChg>
      <pc:sldChg chg="del">
        <pc:chgData name="Hiram Fleitas" userId="461d7124ec7a38ad" providerId="LiveId" clId="{3663DC05-B761-4AF0-89BB-24376A01088A}" dt="2019-04-24T01:03:46.520" v="365" actId="2696"/>
        <pc:sldMkLst>
          <pc:docMk/>
          <pc:sldMk cId="100113431" sldId="773"/>
        </pc:sldMkLst>
      </pc:sldChg>
      <pc:sldChg chg="del">
        <pc:chgData name="Hiram Fleitas" userId="461d7124ec7a38ad" providerId="LiveId" clId="{3663DC05-B761-4AF0-89BB-24376A01088A}" dt="2019-04-24T01:03:46.530" v="366" actId="2696"/>
        <pc:sldMkLst>
          <pc:docMk/>
          <pc:sldMk cId="965190596" sldId="774"/>
        </pc:sldMkLst>
      </pc:sldChg>
      <pc:sldChg chg="del">
        <pc:chgData name="Hiram Fleitas" userId="461d7124ec7a38ad" providerId="LiveId" clId="{3663DC05-B761-4AF0-89BB-24376A01088A}" dt="2019-04-24T01:03:46.539" v="367" actId="2696"/>
        <pc:sldMkLst>
          <pc:docMk/>
          <pc:sldMk cId="1424674755" sldId="775"/>
        </pc:sldMkLst>
      </pc:sldChg>
      <pc:sldChg chg="del">
        <pc:chgData name="Hiram Fleitas" userId="461d7124ec7a38ad" providerId="LiveId" clId="{3663DC05-B761-4AF0-89BB-24376A01088A}" dt="2019-04-24T01:03:46.549" v="368" actId="2696"/>
        <pc:sldMkLst>
          <pc:docMk/>
          <pc:sldMk cId="2209414242" sldId="776"/>
        </pc:sldMkLst>
      </pc:sldChg>
      <pc:sldChg chg="del">
        <pc:chgData name="Hiram Fleitas" userId="461d7124ec7a38ad" providerId="LiveId" clId="{3663DC05-B761-4AF0-89BB-24376A01088A}" dt="2019-04-24T01:03:46.559" v="369" actId="2696"/>
        <pc:sldMkLst>
          <pc:docMk/>
          <pc:sldMk cId="719823036" sldId="777"/>
        </pc:sldMkLst>
      </pc:sldChg>
      <pc:sldChg chg="del">
        <pc:chgData name="Hiram Fleitas" userId="461d7124ec7a38ad" providerId="LiveId" clId="{3663DC05-B761-4AF0-89BB-24376A01088A}" dt="2019-04-24T01:03:46.569" v="370" actId="2696"/>
        <pc:sldMkLst>
          <pc:docMk/>
          <pc:sldMk cId="1922898389" sldId="778"/>
        </pc:sldMkLst>
      </pc:sldChg>
      <pc:sldChg chg="del">
        <pc:chgData name="Hiram Fleitas" userId="461d7124ec7a38ad" providerId="LiveId" clId="{3663DC05-B761-4AF0-89BB-24376A01088A}" dt="2019-04-24T01:03:46.581" v="371" actId="2696"/>
        <pc:sldMkLst>
          <pc:docMk/>
          <pc:sldMk cId="2920630477" sldId="779"/>
        </pc:sldMkLst>
      </pc:sldChg>
      <pc:sldChg chg="del">
        <pc:chgData name="Hiram Fleitas" userId="461d7124ec7a38ad" providerId="LiveId" clId="{3663DC05-B761-4AF0-89BB-24376A01088A}" dt="2019-04-24T01:03:46.592" v="372" actId="2696"/>
        <pc:sldMkLst>
          <pc:docMk/>
          <pc:sldMk cId="3617735252" sldId="780"/>
        </pc:sldMkLst>
      </pc:sldChg>
      <pc:sldChg chg="del">
        <pc:chgData name="Hiram Fleitas" userId="461d7124ec7a38ad" providerId="LiveId" clId="{3663DC05-B761-4AF0-89BB-24376A01088A}" dt="2019-04-24T01:03:46.623" v="373" actId="2696"/>
        <pc:sldMkLst>
          <pc:docMk/>
          <pc:sldMk cId="1563734881" sldId="781"/>
        </pc:sldMkLst>
      </pc:sldChg>
      <pc:sldChg chg="del">
        <pc:chgData name="Hiram Fleitas" userId="461d7124ec7a38ad" providerId="LiveId" clId="{3663DC05-B761-4AF0-89BB-24376A01088A}" dt="2019-04-24T01:03:46.634" v="374" actId="2696"/>
        <pc:sldMkLst>
          <pc:docMk/>
          <pc:sldMk cId="2575002729" sldId="782"/>
        </pc:sldMkLst>
      </pc:sldChg>
      <pc:sldChg chg="del">
        <pc:chgData name="Hiram Fleitas" userId="461d7124ec7a38ad" providerId="LiveId" clId="{3663DC05-B761-4AF0-89BB-24376A01088A}" dt="2019-04-24T01:03:46.492" v="362" actId="2696"/>
        <pc:sldMkLst>
          <pc:docMk/>
          <pc:sldMk cId="508167540" sldId="783"/>
        </pc:sldMkLst>
      </pc:sldChg>
      <pc:sldChg chg="del">
        <pc:chgData name="Hiram Fleitas" userId="461d7124ec7a38ad" providerId="LiveId" clId="{3663DC05-B761-4AF0-89BB-24376A01088A}" dt="2019-04-24T01:03:39.909" v="351" actId="2696"/>
        <pc:sldMkLst>
          <pc:docMk/>
          <pc:sldMk cId="580635097" sldId="787"/>
        </pc:sldMkLst>
      </pc:sldChg>
      <pc:sldChg chg="del">
        <pc:chgData name="Hiram Fleitas" userId="461d7124ec7a38ad" providerId="LiveId" clId="{3663DC05-B761-4AF0-89BB-24376A01088A}" dt="2019-04-24T01:03:39.928" v="353" actId="2696"/>
        <pc:sldMkLst>
          <pc:docMk/>
          <pc:sldMk cId="3378046900" sldId="791"/>
        </pc:sldMkLst>
      </pc:sldChg>
      <pc:sldChg chg="del">
        <pc:chgData name="Hiram Fleitas" userId="461d7124ec7a38ad" providerId="LiveId" clId="{3663DC05-B761-4AF0-89BB-24376A01088A}" dt="2019-04-24T01:03:39.956" v="356" actId="2696"/>
        <pc:sldMkLst>
          <pc:docMk/>
          <pc:sldMk cId="2680822183" sldId="792"/>
        </pc:sldMkLst>
      </pc:sldChg>
      <pc:sldChg chg="del">
        <pc:chgData name="Hiram Fleitas" userId="461d7124ec7a38ad" providerId="LiveId" clId="{3663DC05-B761-4AF0-89BB-24376A01088A}" dt="2019-04-24T01:03:39.919" v="352" actId="2696"/>
        <pc:sldMkLst>
          <pc:docMk/>
          <pc:sldMk cId="3462522390" sldId="793"/>
        </pc:sldMkLst>
      </pc:sldChg>
      <pc:sldChg chg="del">
        <pc:chgData name="Hiram Fleitas" userId="461d7124ec7a38ad" providerId="LiveId" clId="{3663DC05-B761-4AF0-89BB-24376A01088A}" dt="2019-04-24T01:03:39.937" v="354" actId="2696"/>
        <pc:sldMkLst>
          <pc:docMk/>
          <pc:sldMk cId="1683732310" sldId="794"/>
        </pc:sldMkLst>
      </pc:sldChg>
      <pc:sldChg chg="del">
        <pc:chgData name="Hiram Fleitas" userId="461d7124ec7a38ad" providerId="LiveId" clId="{3663DC05-B761-4AF0-89BB-24376A01088A}" dt="2019-04-24T01:03:39.947" v="355" actId="2696"/>
        <pc:sldMkLst>
          <pc:docMk/>
          <pc:sldMk cId="752068140" sldId="795"/>
        </pc:sldMkLst>
      </pc:sldChg>
      <pc:sldChg chg="del">
        <pc:chgData name="Hiram Fleitas" userId="461d7124ec7a38ad" providerId="LiveId" clId="{3663DC05-B761-4AF0-89BB-24376A01088A}" dt="2019-04-24T01:03:39.968" v="357" actId="2696"/>
        <pc:sldMkLst>
          <pc:docMk/>
          <pc:sldMk cId="2173280881" sldId="796"/>
        </pc:sldMkLst>
      </pc:sldChg>
      <pc:sldChg chg="del">
        <pc:chgData name="Hiram Fleitas" userId="461d7124ec7a38ad" providerId="LiveId" clId="{3663DC05-B761-4AF0-89BB-24376A01088A}" dt="2019-04-24T01:03:39.900" v="350" actId="2696"/>
        <pc:sldMkLst>
          <pc:docMk/>
          <pc:sldMk cId="633592118" sldId="797"/>
        </pc:sldMkLst>
      </pc:sldChg>
      <pc:sldChg chg="del">
        <pc:chgData name="Hiram Fleitas" userId="461d7124ec7a38ad" providerId="LiveId" clId="{3663DC05-B761-4AF0-89BB-24376A01088A}" dt="2019-04-24T01:03:39.979" v="358" actId="2696"/>
        <pc:sldMkLst>
          <pc:docMk/>
          <pc:sldMk cId="4287644084" sldId="799"/>
        </pc:sldMkLst>
      </pc:sldChg>
      <pc:sldChg chg="del">
        <pc:chgData name="Hiram Fleitas" userId="461d7124ec7a38ad" providerId="LiveId" clId="{3663DC05-B761-4AF0-89BB-24376A01088A}" dt="2019-04-24T01:03:39.998" v="359" actId="2696"/>
        <pc:sldMkLst>
          <pc:docMk/>
          <pc:sldMk cId="1678437411" sldId="800"/>
        </pc:sldMkLst>
      </pc:sldChg>
      <pc:sldChg chg="del">
        <pc:chgData name="Hiram Fleitas" userId="461d7124ec7a38ad" providerId="LiveId" clId="{3663DC05-B761-4AF0-89BB-24376A01088A}" dt="2019-04-24T01:03:40.008" v="360" actId="2696"/>
        <pc:sldMkLst>
          <pc:docMk/>
          <pc:sldMk cId="1772101788" sldId="801"/>
        </pc:sldMkLst>
      </pc:sldChg>
      <pc:sldChg chg="del">
        <pc:chgData name="Hiram Fleitas" userId="461d7124ec7a38ad" providerId="LiveId" clId="{3663DC05-B761-4AF0-89BB-24376A01088A}" dt="2019-04-24T01:03:40.040" v="361" actId="2696"/>
        <pc:sldMkLst>
          <pc:docMk/>
          <pc:sldMk cId="3388052000" sldId="802"/>
        </pc:sldMkLst>
      </pc:sldChg>
      <pc:sldChg chg="del">
        <pc:chgData name="Hiram Fleitas" userId="461d7124ec7a38ad" providerId="LiveId" clId="{3663DC05-B761-4AF0-89BB-24376A01088A}" dt="2019-04-24T01:48:56.456" v="508" actId="2696"/>
        <pc:sldMkLst>
          <pc:docMk/>
          <pc:sldMk cId="3393088336" sldId="820"/>
        </pc:sldMkLst>
      </pc:sldChg>
      <pc:sldChg chg="modNotesTx">
        <pc:chgData name="Hiram Fleitas" userId="461d7124ec7a38ad" providerId="LiveId" clId="{3663DC05-B761-4AF0-89BB-24376A01088A}" dt="2019-04-24T01:47:36.952" v="504" actId="20577"/>
        <pc:sldMkLst>
          <pc:docMk/>
          <pc:sldMk cId="881483197" sldId="824"/>
        </pc:sldMkLst>
      </pc:sldChg>
      <pc:sldChg chg="del">
        <pc:chgData name="Hiram Fleitas" userId="461d7124ec7a38ad" providerId="LiveId" clId="{3663DC05-B761-4AF0-89BB-24376A01088A}" dt="2019-04-24T01:48:56.407" v="507" actId="2696"/>
        <pc:sldMkLst>
          <pc:docMk/>
          <pc:sldMk cId="3271595099" sldId="826"/>
        </pc:sldMkLst>
      </pc:sldChg>
      <pc:sldChg chg="del">
        <pc:chgData name="Hiram Fleitas" userId="461d7124ec7a38ad" providerId="LiveId" clId="{3663DC05-B761-4AF0-89BB-24376A01088A}" dt="2019-04-24T01:03:14.695" v="335" actId="2696"/>
        <pc:sldMkLst>
          <pc:docMk/>
          <pc:sldMk cId="2615025588" sldId="834"/>
        </pc:sldMkLst>
      </pc:sldChg>
      <pc:sldChg chg="del">
        <pc:chgData name="Hiram Fleitas" userId="461d7124ec7a38ad" providerId="LiveId" clId="{3663DC05-B761-4AF0-89BB-24376A01088A}" dt="2019-04-24T01:03:14.760" v="341" actId="2696"/>
        <pc:sldMkLst>
          <pc:docMk/>
          <pc:sldMk cId="2956051333" sldId="835"/>
        </pc:sldMkLst>
      </pc:sldChg>
      <pc:sldChg chg="del">
        <pc:chgData name="Hiram Fleitas" userId="461d7124ec7a38ad" providerId="LiveId" clId="{3663DC05-B761-4AF0-89BB-24376A01088A}" dt="2019-04-24T01:03:14.782" v="343" actId="2696"/>
        <pc:sldMkLst>
          <pc:docMk/>
          <pc:sldMk cId="1353628093" sldId="836"/>
        </pc:sldMkLst>
      </pc:sldChg>
      <pc:sldChg chg="del">
        <pc:chgData name="Hiram Fleitas" userId="461d7124ec7a38ad" providerId="LiveId" clId="{3663DC05-B761-4AF0-89BB-24376A01088A}" dt="2019-04-24T01:03:14.705" v="336" actId="2696"/>
        <pc:sldMkLst>
          <pc:docMk/>
          <pc:sldMk cId="546261619" sldId="838"/>
        </pc:sldMkLst>
      </pc:sldChg>
      <pc:sldChg chg="del">
        <pc:chgData name="Hiram Fleitas" userId="461d7124ec7a38ad" providerId="LiveId" clId="{3663DC05-B761-4AF0-89BB-24376A01088A}" dt="2019-04-24T01:03:14.716" v="337" actId="2696"/>
        <pc:sldMkLst>
          <pc:docMk/>
          <pc:sldMk cId="3713678307" sldId="839"/>
        </pc:sldMkLst>
      </pc:sldChg>
      <pc:sldChg chg="del">
        <pc:chgData name="Hiram Fleitas" userId="461d7124ec7a38ad" providerId="LiveId" clId="{3663DC05-B761-4AF0-89BB-24376A01088A}" dt="2019-04-24T01:03:14.726" v="338" actId="2696"/>
        <pc:sldMkLst>
          <pc:docMk/>
          <pc:sldMk cId="166227406" sldId="841"/>
        </pc:sldMkLst>
      </pc:sldChg>
      <pc:sldChg chg="del">
        <pc:chgData name="Hiram Fleitas" userId="461d7124ec7a38ad" providerId="LiveId" clId="{3663DC05-B761-4AF0-89BB-24376A01088A}" dt="2019-04-24T01:03:14.735" v="339" actId="2696"/>
        <pc:sldMkLst>
          <pc:docMk/>
          <pc:sldMk cId="4205987989" sldId="842"/>
        </pc:sldMkLst>
      </pc:sldChg>
      <pc:sldChg chg="del">
        <pc:chgData name="Hiram Fleitas" userId="461d7124ec7a38ad" providerId="LiveId" clId="{3663DC05-B761-4AF0-89BB-24376A01088A}" dt="2019-04-24T01:03:14.748" v="340" actId="2696"/>
        <pc:sldMkLst>
          <pc:docMk/>
          <pc:sldMk cId="296655999" sldId="843"/>
        </pc:sldMkLst>
      </pc:sldChg>
      <pc:sldChg chg="del">
        <pc:chgData name="Hiram Fleitas" userId="461d7124ec7a38ad" providerId="LiveId" clId="{3663DC05-B761-4AF0-89BB-24376A01088A}" dt="2019-04-24T01:03:14.770" v="342" actId="2696"/>
        <pc:sldMkLst>
          <pc:docMk/>
          <pc:sldMk cId="641806034" sldId="844"/>
        </pc:sldMkLst>
      </pc:sldChg>
      <pc:sldChg chg="del">
        <pc:chgData name="Hiram Fleitas" userId="461d7124ec7a38ad" providerId="LiveId" clId="{3663DC05-B761-4AF0-89BB-24376A01088A}" dt="2019-04-24T01:03:14.793" v="344" actId="2696"/>
        <pc:sldMkLst>
          <pc:docMk/>
          <pc:sldMk cId="2902267535" sldId="846"/>
        </pc:sldMkLst>
      </pc:sldChg>
      <pc:sldChg chg="del">
        <pc:chgData name="Hiram Fleitas" userId="461d7124ec7a38ad" providerId="LiveId" clId="{3663DC05-B761-4AF0-89BB-24376A01088A}" dt="2019-04-24T01:03:14.806" v="345" actId="2696"/>
        <pc:sldMkLst>
          <pc:docMk/>
          <pc:sldMk cId="3583082787" sldId="847"/>
        </pc:sldMkLst>
      </pc:sldChg>
      <pc:sldChg chg="del">
        <pc:chgData name="Hiram Fleitas" userId="461d7124ec7a38ad" providerId="LiveId" clId="{3663DC05-B761-4AF0-89BB-24376A01088A}" dt="2019-04-24T01:03:14.685" v="334" actId="2696"/>
        <pc:sldMkLst>
          <pc:docMk/>
          <pc:sldMk cId="1248577175" sldId="848"/>
        </pc:sldMkLst>
      </pc:sldChg>
      <pc:sldChg chg="del">
        <pc:chgData name="Hiram Fleitas" userId="461d7124ec7a38ad" providerId="LiveId" clId="{3663DC05-B761-4AF0-89BB-24376A01088A}" dt="2019-04-24T01:03:00.281" v="328" actId="2696"/>
        <pc:sldMkLst>
          <pc:docMk/>
          <pc:sldMk cId="312599320" sldId="859"/>
        </pc:sldMkLst>
      </pc:sldChg>
      <pc:sldChg chg="del">
        <pc:chgData name="Hiram Fleitas" userId="461d7124ec7a38ad" providerId="LiveId" clId="{3663DC05-B761-4AF0-89BB-24376A01088A}" dt="2019-04-24T01:03:14.820" v="346" actId="2696"/>
        <pc:sldMkLst>
          <pc:docMk/>
          <pc:sldMk cId="819267255" sldId="868"/>
        </pc:sldMkLst>
      </pc:sldChg>
      <pc:sldChg chg="del">
        <pc:chgData name="Hiram Fleitas" userId="461d7124ec7a38ad" providerId="LiveId" clId="{3663DC05-B761-4AF0-89BB-24376A01088A}" dt="2019-04-24T01:03:14.832" v="347" actId="2696"/>
        <pc:sldMkLst>
          <pc:docMk/>
          <pc:sldMk cId="2354067549" sldId="869"/>
        </pc:sldMkLst>
      </pc:sldChg>
      <pc:sldChg chg="del">
        <pc:chgData name="Hiram Fleitas" userId="461d7124ec7a38ad" providerId="LiveId" clId="{3663DC05-B761-4AF0-89BB-24376A01088A}" dt="2019-04-24T01:03:14.874" v="349" actId="2696"/>
        <pc:sldMkLst>
          <pc:docMk/>
          <pc:sldMk cId="2047219567" sldId="870"/>
        </pc:sldMkLst>
      </pc:sldChg>
      <pc:sldChg chg="del">
        <pc:chgData name="Hiram Fleitas" userId="461d7124ec7a38ad" providerId="LiveId" clId="{3663DC05-B761-4AF0-89BB-24376A01088A}" dt="2019-04-24T01:03:14.845" v="348" actId="2696"/>
        <pc:sldMkLst>
          <pc:docMk/>
          <pc:sldMk cId="61003812" sldId="872"/>
        </pc:sldMkLst>
      </pc:sldChg>
      <pc:sldChg chg="del">
        <pc:chgData name="Hiram Fleitas" userId="461d7124ec7a38ad" providerId="LiveId" clId="{3663DC05-B761-4AF0-89BB-24376A01088A}" dt="2019-04-24T01:03:00.169" v="318" actId="2696"/>
        <pc:sldMkLst>
          <pc:docMk/>
          <pc:sldMk cId="322454047" sldId="874"/>
        </pc:sldMkLst>
      </pc:sldChg>
      <pc:sldChg chg="del">
        <pc:chgData name="Hiram Fleitas" userId="461d7124ec7a38ad" providerId="LiveId" clId="{3663DC05-B761-4AF0-89BB-24376A01088A}" dt="2019-04-24T01:03:00.216" v="322" actId="2696"/>
        <pc:sldMkLst>
          <pc:docMk/>
          <pc:sldMk cId="1872862316" sldId="875"/>
        </pc:sldMkLst>
      </pc:sldChg>
      <pc:sldChg chg="del">
        <pc:chgData name="Hiram Fleitas" userId="461d7124ec7a38ad" providerId="LiveId" clId="{3663DC05-B761-4AF0-89BB-24376A01088A}" dt="2019-04-24T01:03:00.272" v="327" actId="2696"/>
        <pc:sldMkLst>
          <pc:docMk/>
          <pc:sldMk cId="3131924041" sldId="876"/>
        </pc:sldMkLst>
      </pc:sldChg>
      <pc:sldChg chg="del">
        <pc:chgData name="Hiram Fleitas" userId="461d7124ec7a38ad" providerId="LiveId" clId="{3663DC05-B761-4AF0-89BB-24376A01088A}" dt="2019-04-24T01:03:00.039" v="308" actId="2696"/>
        <pc:sldMkLst>
          <pc:docMk/>
          <pc:sldMk cId="1035621312" sldId="893"/>
        </pc:sldMkLst>
      </pc:sldChg>
      <pc:sldChg chg="del">
        <pc:chgData name="Hiram Fleitas" userId="461d7124ec7a38ad" providerId="LiveId" clId="{3663DC05-B761-4AF0-89BB-24376A01088A}" dt="2019-04-24T01:03:00.053" v="309" actId="2696"/>
        <pc:sldMkLst>
          <pc:docMk/>
          <pc:sldMk cId="3107165677" sldId="894"/>
        </pc:sldMkLst>
      </pc:sldChg>
      <pc:sldChg chg="del">
        <pc:chgData name="Hiram Fleitas" userId="461d7124ec7a38ad" providerId="LiveId" clId="{3663DC05-B761-4AF0-89BB-24376A01088A}" dt="2019-04-24T01:03:00.067" v="310" actId="2696"/>
        <pc:sldMkLst>
          <pc:docMk/>
          <pc:sldMk cId="2396836483" sldId="895"/>
        </pc:sldMkLst>
      </pc:sldChg>
      <pc:sldChg chg="del">
        <pc:chgData name="Hiram Fleitas" userId="461d7124ec7a38ad" providerId="LiveId" clId="{3663DC05-B761-4AF0-89BB-24376A01088A}" dt="2019-04-24T01:03:00.079" v="311" actId="2696"/>
        <pc:sldMkLst>
          <pc:docMk/>
          <pc:sldMk cId="1223587631" sldId="896"/>
        </pc:sldMkLst>
      </pc:sldChg>
      <pc:sldChg chg="del">
        <pc:chgData name="Hiram Fleitas" userId="461d7124ec7a38ad" providerId="LiveId" clId="{3663DC05-B761-4AF0-89BB-24376A01088A}" dt="2019-04-24T01:03:00.092" v="312" actId="2696"/>
        <pc:sldMkLst>
          <pc:docMk/>
          <pc:sldMk cId="3394580099" sldId="897"/>
        </pc:sldMkLst>
      </pc:sldChg>
      <pc:sldChg chg="del">
        <pc:chgData name="Hiram Fleitas" userId="461d7124ec7a38ad" providerId="LiveId" clId="{3663DC05-B761-4AF0-89BB-24376A01088A}" dt="2019-04-24T01:03:00.107" v="313" actId="2696"/>
        <pc:sldMkLst>
          <pc:docMk/>
          <pc:sldMk cId="72076100" sldId="898"/>
        </pc:sldMkLst>
      </pc:sldChg>
      <pc:sldChg chg="del">
        <pc:chgData name="Hiram Fleitas" userId="461d7124ec7a38ad" providerId="LiveId" clId="{3663DC05-B761-4AF0-89BB-24376A01088A}" dt="2019-04-24T01:03:00.117" v="314" actId="2696"/>
        <pc:sldMkLst>
          <pc:docMk/>
          <pc:sldMk cId="3609928696" sldId="899"/>
        </pc:sldMkLst>
      </pc:sldChg>
      <pc:sldChg chg="del">
        <pc:chgData name="Hiram Fleitas" userId="461d7124ec7a38ad" providerId="LiveId" clId="{3663DC05-B761-4AF0-89BB-24376A01088A}" dt="2019-04-24T01:03:00.132" v="315" actId="2696"/>
        <pc:sldMkLst>
          <pc:docMk/>
          <pc:sldMk cId="1948642227" sldId="900"/>
        </pc:sldMkLst>
      </pc:sldChg>
      <pc:sldChg chg="del">
        <pc:chgData name="Hiram Fleitas" userId="461d7124ec7a38ad" providerId="LiveId" clId="{3663DC05-B761-4AF0-89BB-24376A01088A}" dt="2019-04-24T01:03:00.144" v="316" actId="2696"/>
        <pc:sldMkLst>
          <pc:docMk/>
          <pc:sldMk cId="2026748099" sldId="901"/>
        </pc:sldMkLst>
      </pc:sldChg>
      <pc:sldChg chg="del">
        <pc:chgData name="Hiram Fleitas" userId="461d7124ec7a38ad" providerId="LiveId" clId="{3663DC05-B761-4AF0-89BB-24376A01088A}" dt="2019-04-24T01:03:00.154" v="317" actId="2696"/>
        <pc:sldMkLst>
          <pc:docMk/>
          <pc:sldMk cId="1295705347" sldId="902"/>
        </pc:sldMkLst>
      </pc:sldChg>
      <pc:sldChg chg="del">
        <pc:chgData name="Hiram Fleitas" userId="461d7124ec7a38ad" providerId="LiveId" clId="{3663DC05-B761-4AF0-89BB-24376A01088A}" dt="2019-04-24T01:03:00.181" v="319" actId="2696"/>
        <pc:sldMkLst>
          <pc:docMk/>
          <pc:sldMk cId="272034657" sldId="903"/>
        </pc:sldMkLst>
      </pc:sldChg>
      <pc:sldChg chg="del">
        <pc:chgData name="Hiram Fleitas" userId="461d7124ec7a38ad" providerId="LiveId" clId="{3663DC05-B761-4AF0-89BB-24376A01088A}" dt="2019-04-24T01:03:00.191" v="320" actId="2696"/>
        <pc:sldMkLst>
          <pc:docMk/>
          <pc:sldMk cId="4045351232" sldId="904"/>
        </pc:sldMkLst>
      </pc:sldChg>
      <pc:sldChg chg="del">
        <pc:chgData name="Hiram Fleitas" userId="461d7124ec7a38ad" providerId="LiveId" clId="{3663DC05-B761-4AF0-89BB-24376A01088A}" dt="2019-04-24T01:03:00.205" v="321" actId="2696"/>
        <pc:sldMkLst>
          <pc:docMk/>
          <pc:sldMk cId="2236047629" sldId="905"/>
        </pc:sldMkLst>
      </pc:sldChg>
      <pc:sldChg chg="del">
        <pc:chgData name="Hiram Fleitas" userId="461d7124ec7a38ad" providerId="LiveId" clId="{3663DC05-B761-4AF0-89BB-24376A01088A}" dt="2019-04-24T01:03:00.227" v="323" actId="2696"/>
        <pc:sldMkLst>
          <pc:docMk/>
          <pc:sldMk cId="3911573197" sldId="907"/>
        </pc:sldMkLst>
      </pc:sldChg>
      <pc:sldChg chg="del">
        <pc:chgData name="Hiram Fleitas" userId="461d7124ec7a38ad" providerId="LiveId" clId="{3663DC05-B761-4AF0-89BB-24376A01088A}" dt="2019-04-24T01:03:00.238" v="324" actId="2696"/>
        <pc:sldMkLst>
          <pc:docMk/>
          <pc:sldMk cId="156581073" sldId="908"/>
        </pc:sldMkLst>
      </pc:sldChg>
      <pc:sldChg chg="del">
        <pc:chgData name="Hiram Fleitas" userId="461d7124ec7a38ad" providerId="LiveId" clId="{3663DC05-B761-4AF0-89BB-24376A01088A}" dt="2019-04-24T01:03:00.248" v="325" actId="2696"/>
        <pc:sldMkLst>
          <pc:docMk/>
          <pc:sldMk cId="3926073369" sldId="909"/>
        </pc:sldMkLst>
      </pc:sldChg>
      <pc:sldChg chg="del">
        <pc:chgData name="Hiram Fleitas" userId="461d7124ec7a38ad" providerId="LiveId" clId="{3663DC05-B761-4AF0-89BB-24376A01088A}" dt="2019-04-24T01:03:00.258" v="326" actId="2696"/>
        <pc:sldMkLst>
          <pc:docMk/>
          <pc:sldMk cId="3115198938" sldId="910"/>
        </pc:sldMkLst>
      </pc:sldChg>
      <pc:sldChg chg="del">
        <pc:chgData name="Hiram Fleitas" userId="461d7124ec7a38ad" providerId="LiveId" clId="{3663DC05-B761-4AF0-89BB-24376A01088A}" dt="2019-04-24T01:03:00.315" v="331" actId="2696"/>
        <pc:sldMkLst>
          <pc:docMk/>
          <pc:sldMk cId="260969928" sldId="911"/>
        </pc:sldMkLst>
      </pc:sldChg>
      <pc:sldChg chg="del">
        <pc:chgData name="Hiram Fleitas" userId="461d7124ec7a38ad" providerId="LiveId" clId="{3663DC05-B761-4AF0-89BB-24376A01088A}" dt="2019-04-24T01:03:00.333" v="332" actId="2696"/>
        <pc:sldMkLst>
          <pc:docMk/>
          <pc:sldMk cId="3084789493" sldId="912"/>
        </pc:sldMkLst>
      </pc:sldChg>
      <pc:sldChg chg="del">
        <pc:chgData name="Hiram Fleitas" userId="461d7124ec7a38ad" providerId="LiveId" clId="{3663DC05-B761-4AF0-89BB-24376A01088A}" dt="2019-04-24T01:03:00.344" v="333" actId="2696"/>
        <pc:sldMkLst>
          <pc:docMk/>
          <pc:sldMk cId="3098488492" sldId="913"/>
        </pc:sldMkLst>
      </pc:sldChg>
      <pc:sldChg chg="del">
        <pc:chgData name="Hiram Fleitas" userId="461d7124ec7a38ad" providerId="LiveId" clId="{3663DC05-B761-4AF0-89BB-24376A01088A}" dt="2019-04-24T01:03:00.292" v="329" actId="2696"/>
        <pc:sldMkLst>
          <pc:docMk/>
          <pc:sldMk cId="3972205901" sldId="917"/>
        </pc:sldMkLst>
      </pc:sldChg>
      <pc:sldChg chg="del">
        <pc:chgData name="Hiram Fleitas" userId="461d7124ec7a38ad" providerId="LiveId" clId="{3663DC05-B761-4AF0-89BB-24376A01088A}" dt="2019-04-24T01:03:00.305" v="330" actId="2696"/>
        <pc:sldMkLst>
          <pc:docMk/>
          <pc:sldMk cId="3509898378" sldId="918"/>
        </pc:sldMkLst>
      </pc:sldChg>
      <pc:sldChg chg="del">
        <pc:chgData name="Hiram Fleitas" userId="461d7124ec7a38ad" providerId="LiveId" clId="{3663DC05-B761-4AF0-89BB-24376A01088A}" dt="2019-04-24T01:02:46.880" v="296" actId="2696"/>
        <pc:sldMkLst>
          <pc:docMk/>
          <pc:sldMk cId="1256562765" sldId="919"/>
        </pc:sldMkLst>
      </pc:sldChg>
      <pc:sldChg chg="del">
        <pc:chgData name="Hiram Fleitas" userId="461d7124ec7a38ad" providerId="LiveId" clId="{3663DC05-B761-4AF0-89BB-24376A01088A}" dt="2019-04-24T01:02:46.897" v="297" actId="2696"/>
        <pc:sldMkLst>
          <pc:docMk/>
          <pc:sldMk cId="572945502" sldId="920"/>
        </pc:sldMkLst>
      </pc:sldChg>
      <pc:sldChg chg="del">
        <pc:chgData name="Hiram Fleitas" userId="461d7124ec7a38ad" providerId="LiveId" clId="{3663DC05-B761-4AF0-89BB-24376A01088A}" dt="2019-04-24T01:02:46.930" v="298" actId="2696"/>
        <pc:sldMkLst>
          <pc:docMk/>
          <pc:sldMk cId="1640754747" sldId="921"/>
        </pc:sldMkLst>
      </pc:sldChg>
      <pc:sldChg chg="del">
        <pc:chgData name="Hiram Fleitas" userId="461d7124ec7a38ad" providerId="LiveId" clId="{3663DC05-B761-4AF0-89BB-24376A01088A}" dt="2019-04-24T01:02:47.003" v="299" actId="2696"/>
        <pc:sldMkLst>
          <pc:docMk/>
          <pc:sldMk cId="1533533080" sldId="922"/>
        </pc:sldMkLst>
      </pc:sldChg>
      <pc:sldChg chg="del">
        <pc:chgData name="Hiram Fleitas" userId="461d7124ec7a38ad" providerId="LiveId" clId="{3663DC05-B761-4AF0-89BB-24376A01088A}" dt="2019-04-24T01:02:47.048" v="300" actId="2696"/>
        <pc:sldMkLst>
          <pc:docMk/>
          <pc:sldMk cId="1393886360" sldId="923"/>
        </pc:sldMkLst>
      </pc:sldChg>
      <pc:sldChg chg="del">
        <pc:chgData name="Hiram Fleitas" userId="461d7124ec7a38ad" providerId="LiveId" clId="{3663DC05-B761-4AF0-89BB-24376A01088A}" dt="2019-04-24T01:02:47.127" v="301" actId="2696"/>
        <pc:sldMkLst>
          <pc:docMk/>
          <pc:sldMk cId="2162994492" sldId="924"/>
        </pc:sldMkLst>
      </pc:sldChg>
      <pc:sldChg chg="del">
        <pc:chgData name="Hiram Fleitas" userId="461d7124ec7a38ad" providerId="LiveId" clId="{3663DC05-B761-4AF0-89BB-24376A01088A}" dt="2019-04-24T01:02:47.172" v="302" actId="2696"/>
        <pc:sldMkLst>
          <pc:docMk/>
          <pc:sldMk cId="1799736488" sldId="925"/>
        </pc:sldMkLst>
      </pc:sldChg>
      <pc:sldChg chg="del">
        <pc:chgData name="Hiram Fleitas" userId="461d7124ec7a38ad" providerId="LiveId" clId="{3663DC05-B761-4AF0-89BB-24376A01088A}" dt="2019-04-24T01:02:47.255" v="303" actId="2696"/>
        <pc:sldMkLst>
          <pc:docMk/>
          <pc:sldMk cId="250253071" sldId="926"/>
        </pc:sldMkLst>
      </pc:sldChg>
      <pc:sldChg chg="del">
        <pc:chgData name="Hiram Fleitas" userId="461d7124ec7a38ad" providerId="LiveId" clId="{3663DC05-B761-4AF0-89BB-24376A01088A}" dt="2019-04-24T01:02:47.297" v="304" actId="2696"/>
        <pc:sldMkLst>
          <pc:docMk/>
          <pc:sldMk cId="3242810258" sldId="927"/>
        </pc:sldMkLst>
      </pc:sldChg>
      <pc:sldChg chg="del">
        <pc:chgData name="Hiram Fleitas" userId="461d7124ec7a38ad" providerId="LiveId" clId="{3663DC05-B761-4AF0-89BB-24376A01088A}" dt="2019-04-24T01:02:47.343" v="305" actId="2696"/>
        <pc:sldMkLst>
          <pc:docMk/>
          <pc:sldMk cId="1411151222" sldId="928"/>
        </pc:sldMkLst>
      </pc:sldChg>
      <pc:sldChg chg="del">
        <pc:chgData name="Hiram Fleitas" userId="461d7124ec7a38ad" providerId="LiveId" clId="{3663DC05-B761-4AF0-89BB-24376A01088A}" dt="2019-04-24T01:02:47.389" v="306" actId="2696"/>
        <pc:sldMkLst>
          <pc:docMk/>
          <pc:sldMk cId="1338995871" sldId="929"/>
        </pc:sldMkLst>
      </pc:sldChg>
      <pc:sldChg chg="del">
        <pc:chgData name="Hiram Fleitas" userId="461d7124ec7a38ad" providerId="LiveId" clId="{3663DC05-B761-4AF0-89BB-24376A01088A}" dt="2019-04-24T01:03:00.023" v="307" actId="2696"/>
        <pc:sldMkLst>
          <pc:docMk/>
          <pc:sldMk cId="2825248660" sldId="930"/>
        </pc:sldMkLst>
      </pc:sldChg>
      <pc:sldChg chg="addSp delSp">
        <pc:chgData name="Hiram Fleitas" userId="461d7124ec7a38ad" providerId="LiveId" clId="{3663DC05-B761-4AF0-89BB-24376A01088A}" dt="2019-04-24T00:29:46.948" v="196"/>
        <pc:sldMkLst>
          <pc:docMk/>
          <pc:sldMk cId="2868298326" sldId="937"/>
        </pc:sldMkLst>
        <pc:grpChg chg="add del">
          <ac:chgData name="Hiram Fleitas" userId="461d7124ec7a38ad" providerId="LiveId" clId="{3663DC05-B761-4AF0-89BB-24376A01088A}" dt="2019-04-24T00:29:46.425" v="195" actId="478"/>
          <ac:grpSpMkLst>
            <pc:docMk/>
            <pc:sldMk cId="2868298326" sldId="937"/>
            <ac:grpSpMk id="7" creationId="{12A34837-2684-403D-AC55-CB1F4B305CD1}"/>
          </ac:grpSpMkLst>
        </pc:grpChg>
        <pc:grpChg chg="add">
          <ac:chgData name="Hiram Fleitas" userId="461d7124ec7a38ad" providerId="LiveId" clId="{3663DC05-B761-4AF0-89BB-24376A01088A}" dt="2019-04-24T00:29:46.948" v="196"/>
          <ac:grpSpMkLst>
            <pc:docMk/>
            <pc:sldMk cId="2868298326" sldId="937"/>
            <ac:grpSpMk id="11" creationId="{391FA237-6D23-43E1-B428-4BEFA3B8E1DE}"/>
          </ac:grpSpMkLst>
        </pc:grpChg>
        <pc:picChg chg="del">
          <ac:chgData name="Hiram Fleitas" userId="461d7124ec7a38ad" providerId="LiveId" clId="{3663DC05-B761-4AF0-89BB-24376A01088A}" dt="2019-04-24T00:25:20.618" v="128" actId="478"/>
          <ac:picMkLst>
            <pc:docMk/>
            <pc:sldMk cId="2868298326" sldId="937"/>
            <ac:picMk id="14" creationId="{80A795DB-9961-4775-8663-084729700781}"/>
          </ac:picMkLst>
        </pc:picChg>
      </pc:sldChg>
      <pc:sldChg chg="addSp delSp">
        <pc:chgData name="Hiram Fleitas" userId="461d7124ec7a38ad" providerId="LiveId" clId="{3663DC05-B761-4AF0-89BB-24376A01088A}" dt="2019-04-24T00:29:37.659" v="194"/>
        <pc:sldMkLst>
          <pc:docMk/>
          <pc:sldMk cId="3157100967" sldId="938"/>
        </pc:sldMkLst>
        <pc:grpChg chg="add del">
          <ac:chgData name="Hiram Fleitas" userId="461d7124ec7a38ad" providerId="LiveId" clId="{3663DC05-B761-4AF0-89BB-24376A01088A}" dt="2019-04-24T00:29:37.177" v="193" actId="478"/>
          <ac:grpSpMkLst>
            <pc:docMk/>
            <pc:sldMk cId="3157100967" sldId="938"/>
            <ac:grpSpMk id="13" creationId="{578E6399-DB56-4D99-89BB-3955CB446E7A}"/>
          </ac:grpSpMkLst>
        </pc:grpChg>
        <pc:grpChg chg="add">
          <ac:chgData name="Hiram Fleitas" userId="461d7124ec7a38ad" providerId="LiveId" clId="{3663DC05-B761-4AF0-89BB-24376A01088A}" dt="2019-04-24T00:29:37.659" v="194"/>
          <ac:grpSpMkLst>
            <pc:docMk/>
            <pc:sldMk cId="3157100967" sldId="938"/>
            <ac:grpSpMk id="20" creationId="{1FC7A4DF-74D4-4CF5-BB4E-B5CAA7565CD4}"/>
          </ac:grpSpMkLst>
        </pc:grpChg>
        <pc:picChg chg="del">
          <ac:chgData name="Hiram Fleitas" userId="461d7124ec7a38ad" providerId="LiveId" clId="{3663DC05-B761-4AF0-89BB-24376A01088A}" dt="2019-04-24T00:25:26.145" v="130" actId="478"/>
          <ac:picMkLst>
            <pc:docMk/>
            <pc:sldMk cId="3157100967" sldId="938"/>
            <ac:picMk id="22" creationId="{D0217A04-E1E7-4F9D-A711-2CDC28B84B85}"/>
          </ac:picMkLst>
        </pc:picChg>
      </pc:sldChg>
      <pc:sldChg chg="addSp delSp">
        <pc:chgData name="Hiram Fleitas" userId="461d7124ec7a38ad" providerId="LiveId" clId="{3663DC05-B761-4AF0-89BB-24376A01088A}" dt="2019-04-24T00:28:52.501" v="182"/>
        <pc:sldMkLst>
          <pc:docMk/>
          <pc:sldMk cId="2132952452" sldId="941"/>
        </pc:sldMkLst>
        <pc:grpChg chg="add del">
          <ac:chgData name="Hiram Fleitas" userId="461d7124ec7a38ad" providerId="LiveId" clId="{3663DC05-B761-4AF0-89BB-24376A01088A}" dt="2019-04-24T00:28:52.137" v="181" actId="478"/>
          <ac:grpSpMkLst>
            <pc:docMk/>
            <pc:sldMk cId="2132952452" sldId="941"/>
            <ac:grpSpMk id="6" creationId="{EF67589D-C51D-4A65-BEEC-C106A1C05290}"/>
          </ac:grpSpMkLst>
        </pc:grpChg>
        <pc:grpChg chg="add">
          <ac:chgData name="Hiram Fleitas" userId="461d7124ec7a38ad" providerId="LiveId" clId="{3663DC05-B761-4AF0-89BB-24376A01088A}" dt="2019-04-24T00:28:52.501" v="182"/>
          <ac:grpSpMkLst>
            <pc:docMk/>
            <pc:sldMk cId="2132952452" sldId="941"/>
            <ac:grpSpMk id="10" creationId="{5AA7421A-9ABE-4EE4-B0E0-E852441478C9}"/>
          </ac:grpSpMkLst>
        </pc:grpChg>
        <pc:picChg chg="del">
          <ac:chgData name="Hiram Fleitas" userId="461d7124ec7a38ad" providerId="LiveId" clId="{3663DC05-B761-4AF0-89BB-24376A01088A}" dt="2019-04-24T00:26:07.230" v="141" actId="478"/>
          <ac:picMkLst>
            <pc:docMk/>
            <pc:sldMk cId="2132952452" sldId="941"/>
            <ac:picMk id="13" creationId="{A03092E1-B5EA-4DFF-9459-CB9DE4FD5B7F}"/>
          </ac:picMkLst>
        </pc:picChg>
      </pc:sldChg>
      <pc:sldChg chg="addSp delSp">
        <pc:chgData name="Hiram Fleitas" userId="461d7124ec7a38ad" providerId="LiveId" clId="{3663DC05-B761-4AF0-89BB-24376A01088A}" dt="2019-04-24T00:28:47.589" v="180"/>
        <pc:sldMkLst>
          <pc:docMk/>
          <pc:sldMk cId="422149466" sldId="942"/>
        </pc:sldMkLst>
        <pc:grpChg chg="add del">
          <ac:chgData name="Hiram Fleitas" userId="461d7124ec7a38ad" providerId="LiveId" clId="{3663DC05-B761-4AF0-89BB-24376A01088A}" dt="2019-04-24T00:28:47.193" v="179" actId="478"/>
          <ac:grpSpMkLst>
            <pc:docMk/>
            <pc:sldMk cId="422149466" sldId="942"/>
            <ac:grpSpMk id="6" creationId="{5AF9C952-0E13-4C8D-8BC6-EC89CFC5598E}"/>
          </ac:grpSpMkLst>
        </pc:grpChg>
        <pc:grpChg chg="add">
          <ac:chgData name="Hiram Fleitas" userId="461d7124ec7a38ad" providerId="LiveId" clId="{3663DC05-B761-4AF0-89BB-24376A01088A}" dt="2019-04-24T00:28:47.589" v="180"/>
          <ac:grpSpMkLst>
            <pc:docMk/>
            <pc:sldMk cId="422149466" sldId="942"/>
            <ac:grpSpMk id="10" creationId="{D4158F1B-BAA1-428D-A18E-62FC92378EE2}"/>
          </ac:grpSpMkLst>
        </pc:grpChg>
        <pc:picChg chg="del">
          <ac:chgData name="Hiram Fleitas" userId="461d7124ec7a38ad" providerId="LiveId" clId="{3663DC05-B761-4AF0-89BB-24376A01088A}" dt="2019-04-24T00:26:22.198" v="143" actId="478"/>
          <ac:picMkLst>
            <pc:docMk/>
            <pc:sldMk cId="422149466" sldId="942"/>
            <ac:picMk id="13" creationId="{AB797AD6-7507-49EA-8B6D-F8DD6B134F8A}"/>
          </ac:picMkLst>
        </pc:picChg>
      </pc:sldChg>
      <pc:sldChg chg="addSp delSp">
        <pc:chgData name="Hiram Fleitas" userId="461d7124ec7a38ad" providerId="LiveId" clId="{3663DC05-B761-4AF0-89BB-24376A01088A}" dt="2019-04-24T00:28:42.821" v="178"/>
        <pc:sldMkLst>
          <pc:docMk/>
          <pc:sldMk cId="3660474804" sldId="943"/>
        </pc:sldMkLst>
        <pc:grpChg chg="add del">
          <ac:chgData name="Hiram Fleitas" userId="461d7124ec7a38ad" providerId="LiveId" clId="{3663DC05-B761-4AF0-89BB-24376A01088A}" dt="2019-04-24T00:28:42.425" v="177" actId="478"/>
          <ac:grpSpMkLst>
            <pc:docMk/>
            <pc:sldMk cId="3660474804" sldId="943"/>
            <ac:grpSpMk id="6" creationId="{BDABF92A-6444-4C42-B9C0-E93771CFF5BF}"/>
          </ac:grpSpMkLst>
        </pc:grpChg>
        <pc:grpChg chg="add">
          <ac:chgData name="Hiram Fleitas" userId="461d7124ec7a38ad" providerId="LiveId" clId="{3663DC05-B761-4AF0-89BB-24376A01088A}" dt="2019-04-24T00:28:42.821" v="178"/>
          <ac:grpSpMkLst>
            <pc:docMk/>
            <pc:sldMk cId="3660474804" sldId="943"/>
            <ac:grpSpMk id="10" creationId="{E1D04EBE-6C92-446B-A7FB-3792AE6FCC83}"/>
          </ac:grpSpMkLst>
        </pc:grpChg>
        <pc:picChg chg="del">
          <ac:chgData name="Hiram Fleitas" userId="461d7124ec7a38ad" providerId="LiveId" clId="{3663DC05-B761-4AF0-89BB-24376A01088A}" dt="2019-04-24T00:26:27.783" v="145" actId="478"/>
          <ac:picMkLst>
            <pc:docMk/>
            <pc:sldMk cId="3660474804" sldId="943"/>
            <ac:picMk id="13" creationId="{D0EC1CCB-FFEF-4D55-957F-8DE4AAD9F53A}"/>
          </ac:picMkLst>
        </pc:picChg>
      </pc:sldChg>
      <pc:sldChg chg="addSp delSp">
        <pc:chgData name="Hiram Fleitas" userId="461d7124ec7a38ad" providerId="LiveId" clId="{3663DC05-B761-4AF0-89BB-24376A01088A}" dt="2019-04-24T00:28:32.869" v="176"/>
        <pc:sldMkLst>
          <pc:docMk/>
          <pc:sldMk cId="2855375308" sldId="944"/>
        </pc:sldMkLst>
        <pc:grpChg chg="add del">
          <ac:chgData name="Hiram Fleitas" userId="461d7124ec7a38ad" providerId="LiveId" clId="{3663DC05-B761-4AF0-89BB-24376A01088A}" dt="2019-04-24T00:28:32.521" v="175" actId="478"/>
          <ac:grpSpMkLst>
            <pc:docMk/>
            <pc:sldMk cId="2855375308" sldId="944"/>
            <ac:grpSpMk id="6" creationId="{53430484-8EE0-44BA-BF7B-81B6AA6F215E}"/>
          </ac:grpSpMkLst>
        </pc:grpChg>
        <pc:grpChg chg="add">
          <ac:chgData name="Hiram Fleitas" userId="461d7124ec7a38ad" providerId="LiveId" clId="{3663DC05-B761-4AF0-89BB-24376A01088A}" dt="2019-04-24T00:28:32.869" v="176"/>
          <ac:grpSpMkLst>
            <pc:docMk/>
            <pc:sldMk cId="2855375308" sldId="944"/>
            <ac:grpSpMk id="10" creationId="{1B5AE1B0-6E08-4BD8-84E2-C846186BF2C8}"/>
          </ac:grpSpMkLst>
        </pc:grpChg>
        <pc:picChg chg="del">
          <ac:chgData name="Hiram Fleitas" userId="461d7124ec7a38ad" providerId="LiveId" clId="{3663DC05-B761-4AF0-89BB-24376A01088A}" dt="2019-04-24T00:26:37.006" v="147" actId="478"/>
          <ac:picMkLst>
            <pc:docMk/>
            <pc:sldMk cId="2855375308" sldId="944"/>
            <ac:picMk id="13" creationId="{23B1BFF6-BB8E-414B-9440-C156C06AEAD9}"/>
          </ac:picMkLst>
        </pc:picChg>
      </pc:sldChg>
      <pc:sldChg chg="addSp delSp">
        <pc:chgData name="Hiram Fleitas" userId="461d7124ec7a38ad" providerId="LiveId" clId="{3663DC05-B761-4AF0-89BB-24376A01088A}" dt="2019-04-24T00:28:27.941" v="174"/>
        <pc:sldMkLst>
          <pc:docMk/>
          <pc:sldMk cId="1628316798" sldId="945"/>
        </pc:sldMkLst>
        <pc:grpChg chg="add del">
          <ac:chgData name="Hiram Fleitas" userId="461d7124ec7a38ad" providerId="LiveId" clId="{3663DC05-B761-4AF0-89BB-24376A01088A}" dt="2019-04-24T00:28:27.617" v="173" actId="478"/>
          <ac:grpSpMkLst>
            <pc:docMk/>
            <pc:sldMk cId="1628316798" sldId="945"/>
            <ac:grpSpMk id="6" creationId="{037699F9-5231-4C2B-A0CB-7A962E03BBF2}"/>
          </ac:grpSpMkLst>
        </pc:grpChg>
        <pc:grpChg chg="add">
          <ac:chgData name="Hiram Fleitas" userId="461d7124ec7a38ad" providerId="LiveId" clId="{3663DC05-B761-4AF0-89BB-24376A01088A}" dt="2019-04-24T00:28:27.941" v="174"/>
          <ac:grpSpMkLst>
            <pc:docMk/>
            <pc:sldMk cId="1628316798" sldId="945"/>
            <ac:grpSpMk id="10" creationId="{708CD916-327B-4540-A3E4-CE3C72626757}"/>
          </ac:grpSpMkLst>
        </pc:grpChg>
        <pc:picChg chg="del">
          <ac:chgData name="Hiram Fleitas" userId="461d7124ec7a38ad" providerId="LiveId" clId="{3663DC05-B761-4AF0-89BB-24376A01088A}" dt="2019-04-24T00:26:41.625" v="149" actId="478"/>
          <ac:picMkLst>
            <pc:docMk/>
            <pc:sldMk cId="1628316798" sldId="945"/>
            <ac:picMk id="13" creationId="{503EDCF5-97B5-4315-8DA8-BCF49560C9A7}"/>
          </ac:picMkLst>
        </pc:picChg>
      </pc:sldChg>
      <pc:sldChg chg="addSp delSp">
        <pc:chgData name="Hiram Fleitas" userId="461d7124ec7a38ad" providerId="LiveId" clId="{3663DC05-B761-4AF0-89BB-24376A01088A}" dt="2019-04-24T00:28:23.964" v="172"/>
        <pc:sldMkLst>
          <pc:docMk/>
          <pc:sldMk cId="2213798299" sldId="946"/>
        </pc:sldMkLst>
        <pc:grpChg chg="add del">
          <ac:chgData name="Hiram Fleitas" userId="461d7124ec7a38ad" providerId="LiveId" clId="{3663DC05-B761-4AF0-89BB-24376A01088A}" dt="2019-04-24T00:27:32.096" v="161" actId="478"/>
          <ac:grpSpMkLst>
            <pc:docMk/>
            <pc:sldMk cId="2213798299" sldId="946"/>
            <ac:grpSpMk id="6" creationId="{FCA28FF7-88EF-4D2D-83AE-6F3E6E373C56}"/>
          </ac:grpSpMkLst>
        </pc:grpChg>
        <pc:grpChg chg="add">
          <ac:chgData name="Hiram Fleitas" userId="461d7124ec7a38ad" providerId="LiveId" clId="{3663DC05-B761-4AF0-89BB-24376A01088A}" dt="2019-04-24T00:28:23.964" v="172"/>
          <ac:grpSpMkLst>
            <pc:docMk/>
            <pc:sldMk cId="2213798299" sldId="946"/>
            <ac:grpSpMk id="10" creationId="{B01D6298-26F9-4761-9045-441E1A91D642}"/>
          </ac:grpSpMkLst>
        </pc:grpChg>
        <pc:picChg chg="del">
          <ac:chgData name="Hiram Fleitas" userId="461d7124ec7a38ad" providerId="LiveId" clId="{3663DC05-B761-4AF0-89BB-24376A01088A}" dt="2019-04-24T00:26:45.953" v="151" actId="478"/>
          <ac:picMkLst>
            <pc:docMk/>
            <pc:sldMk cId="2213798299" sldId="946"/>
            <ac:picMk id="13" creationId="{8D17FD36-D7C1-49E6-BAD4-714A0601BC85}"/>
          </ac:picMkLst>
        </pc:picChg>
      </pc:sldChg>
      <pc:sldChg chg="addSp delSp">
        <pc:chgData name="Hiram Fleitas" userId="461d7124ec7a38ad" providerId="LiveId" clId="{3663DC05-B761-4AF0-89BB-24376A01088A}" dt="2019-04-24T00:29:24.906" v="192"/>
        <pc:sldMkLst>
          <pc:docMk/>
          <pc:sldMk cId="2489766288" sldId="947"/>
        </pc:sldMkLst>
        <pc:grpChg chg="add del">
          <ac:chgData name="Hiram Fleitas" userId="461d7124ec7a38ad" providerId="LiveId" clId="{3663DC05-B761-4AF0-89BB-24376A01088A}" dt="2019-04-24T00:29:24.470" v="191" actId="478"/>
          <ac:grpSpMkLst>
            <pc:docMk/>
            <pc:sldMk cId="2489766288" sldId="947"/>
            <ac:grpSpMk id="13" creationId="{1C5AE7C6-6327-46DE-9C41-CB0115CB268E}"/>
          </ac:grpSpMkLst>
        </pc:grpChg>
        <pc:grpChg chg="add">
          <ac:chgData name="Hiram Fleitas" userId="461d7124ec7a38ad" providerId="LiveId" clId="{3663DC05-B761-4AF0-89BB-24376A01088A}" dt="2019-04-24T00:29:24.906" v="192"/>
          <ac:grpSpMkLst>
            <pc:docMk/>
            <pc:sldMk cId="2489766288" sldId="947"/>
            <ac:grpSpMk id="22" creationId="{F8457A0C-D7D7-491F-B8C8-47728D1C61A9}"/>
          </ac:grpSpMkLst>
        </pc:grpChg>
        <pc:picChg chg="del">
          <ac:chgData name="Hiram Fleitas" userId="461d7124ec7a38ad" providerId="LiveId" clId="{3663DC05-B761-4AF0-89BB-24376A01088A}" dt="2019-04-24T00:25:30.682" v="132" actId="478"/>
          <ac:picMkLst>
            <pc:docMk/>
            <pc:sldMk cId="2489766288" sldId="947"/>
            <ac:picMk id="19" creationId="{1752F875-612A-4505-BEE4-E95B926616B8}"/>
          </ac:picMkLst>
        </pc:picChg>
      </pc:sldChg>
      <pc:sldChg chg="addSp delSp">
        <pc:chgData name="Hiram Fleitas" userId="461d7124ec7a38ad" providerId="LiveId" clId="{3663DC05-B761-4AF0-89BB-24376A01088A}" dt="2019-04-24T00:28:03.881" v="166"/>
        <pc:sldMkLst>
          <pc:docMk/>
          <pc:sldMk cId="1682049604" sldId="948"/>
        </pc:sldMkLst>
        <pc:grpChg chg="add del">
          <ac:chgData name="Hiram Fleitas" userId="461d7124ec7a38ad" providerId="LiveId" clId="{3663DC05-B761-4AF0-89BB-24376A01088A}" dt="2019-04-24T00:27:41.449" v="163" actId="478"/>
          <ac:grpSpMkLst>
            <pc:docMk/>
            <pc:sldMk cId="1682049604" sldId="948"/>
            <ac:grpSpMk id="5" creationId="{31B6D60C-90B8-4A0F-BF34-F8F23F351E8F}"/>
          </ac:grpSpMkLst>
        </pc:grpChg>
        <pc:grpChg chg="add">
          <ac:chgData name="Hiram Fleitas" userId="461d7124ec7a38ad" providerId="LiveId" clId="{3663DC05-B761-4AF0-89BB-24376A01088A}" dt="2019-04-24T00:28:03.881" v="166"/>
          <ac:grpSpMkLst>
            <pc:docMk/>
            <pc:sldMk cId="1682049604" sldId="948"/>
            <ac:grpSpMk id="9" creationId="{0DA11198-81EE-4B81-BBD4-2B04D5FAD663}"/>
          </ac:grpSpMkLst>
        </pc:grpChg>
        <pc:picChg chg="del">
          <ac:chgData name="Hiram Fleitas" userId="461d7124ec7a38ad" providerId="LiveId" clId="{3663DC05-B761-4AF0-89BB-24376A01088A}" dt="2019-04-24T00:27:06.490" v="159" actId="478"/>
          <ac:picMkLst>
            <pc:docMk/>
            <pc:sldMk cId="1682049604" sldId="948"/>
            <ac:picMk id="12" creationId="{218BADB7-B8D9-4FC5-8808-D11356A04E40}"/>
          </ac:picMkLst>
        </pc:picChg>
      </pc:sldChg>
      <pc:sldChg chg="addSp delSp modSp add del">
        <pc:chgData name="Hiram Fleitas" userId="461d7124ec7a38ad" providerId="LiveId" clId="{3663DC05-B761-4AF0-89BB-24376A01088A}" dt="2019-04-24T00:24:28.843" v="113" actId="2696"/>
        <pc:sldMkLst>
          <pc:docMk/>
          <pc:sldMk cId="1019335925" sldId="949"/>
        </pc:sldMkLst>
        <pc:spChg chg="del">
          <ac:chgData name="Hiram Fleitas" userId="461d7124ec7a38ad" providerId="LiveId" clId="{3663DC05-B761-4AF0-89BB-24376A01088A}" dt="2019-04-24T00:17:43.013" v="55" actId="478"/>
          <ac:spMkLst>
            <pc:docMk/>
            <pc:sldMk cId="1019335925" sldId="949"/>
            <ac:spMk id="2" creationId="{47778E71-6827-4E06-9DDB-A0BFBFC7C973}"/>
          </ac:spMkLst>
        </pc:spChg>
        <pc:spChg chg="add del mod">
          <ac:chgData name="Hiram Fleitas" userId="461d7124ec7a38ad" providerId="LiveId" clId="{3663DC05-B761-4AF0-89BB-24376A01088A}" dt="2019-04-24T00:17:45.059" v="56" actId="478"/>
          <ac:spMkLst>
            <pc:docMk/>
            <pc:sldMk cId="1019335925" sldId="949"/>
            <ac:spMk id="4" creationId="{A5A8D809-4C72-4CA4-A1DB-263429C595E6}"/>
          </ac:spMkLst>
        </pc:spChg>
        <pc:grpChg chg="add del mod">
          <ac:chgData name="Hiram Fleitas" userId="461d7124ec7a38ad" providerId="LiveId" clId="{3663DC05-B761-4AF0-89BB-24376A01088A}" dt="2019-04-24T00:22:57.709" v="106" actId="478"/>
          <ac:grpSpMkLst>
            <pc:docMk/>
            <pc:sldMk cId="1019335925" sldId="949"/>
            <ac:grpSpMk id="13" creationId="{28FCC335-FFE8-44A9-BD93-8E523CF52306}"/>
          </ac:grpSpMkLst>
        </pc:grpChg>
        <pc:grpChg chg="add del mod">
          <ac:chgData name="Hiram Fleitas" userId="461d7124ec7a38ad" providerId="LiveId" clId="{3663DC05-B761-4AF0-89BB-24376A01088A}" dt="2019-04-24T00:22:47.417" v="103"/>
          <ac:grpSpMkLst>
            <pc:docMk/>
            <pc:sldMk cId="1019335925" sldId="949"/>
            <ac:grpSpMk id="14" creationId="{FA4321F0-5B5F-40D6-8031-96072935A93E}"/>
          </ac:grpSpMkLst>
        </pc:grpChg>
        <pc:grpChg chg="add">
          <ac:chgData name="Hiram Fleitas" userId="461d7124ec7a38ad" providerId="LiveId" clId="{3663DC05-B761-4AF0-89BB-24376A01088A}" dt="2019-04-24T00:22:50.049" v="105"/>
          <ac:grpSpMkLst>
            <pc:docMk/>
            <pc:sldMk cId="1019335925" sldId="949"/>
            <ac:grpSpMk id="17" creationId="{1D22C173-F7AB-49D0-9764-B03B790198E9}"/>
          </ac:grpSpMkLst>
        </pc:grpChg>
        <pc:picChg chg="add del">
          <ac:chgData name="Hiram Fleitas" userId="461d7124ec7a38ad" providerId="LiveId" clId="{3663DC05-B761-4AF0-89BB-24376A01088A}" dt="2019-04-24T00:18:34.346" v="61" actId="478"/>
          <ac:picMkLst>
            <pc:docMk/>
            <pc:sldMk cId="1019335925" sldId="949"/>
            <ac:picMk id="5" creationId="{5FF6CD3A-07FB-44C7-B9B4-0588D67F47AF}"/>
          </ac:picMkLst>
        </pc:picChg>
        <pc:picChg chg="add del mod">
          <ac:chgData name="Hiram Fleitas" userId="461d7124ec7a38ad" providerId="LiveId" clId="{3663DC05-B761-4AF0-89BB-24376A01088A}" dt="2019-04-24T00:19:08.994" v="64" actId="478"/>
          <ac:picMkLst>
            <pc:docMk/>
            <pc:sldMk cId="1019335925" sldId="949"/>
            <ac:picMk id="6" creationId="{EE4EE62B-2360-4C3B-B4D3-4A21B91A1E24}"/>
          </ac:picMkLst>
        </pc:picChg>
        <pc:picChg chg="add mod">
          <ac:chgData name="Hiram Fleitas" userId="461d7124ec7a38ad" providerId="LiveId" clId="{3663DC05-B761-4AF0-89BB-24376A01088A}" dt="2019-04-24T00:21:59.572" v="95" actId="164"/>
          <ac:picMkLst>
            <pc:docMk/>
            <pc:sldMk cId="1019335925" sldId="949"/>
            <ac:picMk id="7" creationId="{76A7A87C-9D72-446E-9067-95426B43FD76}"/>
          </ac:picMkLst>
        </pc:picChg>
        <pc:picChg chg="add mod">
          <ac:chgData name="Hiram Fleitas" userId="461d7124ec7a38ad" providerId="LiveId" clId="{3663DC05-B761-4AF0-89BB-24376A01088A}" dt="2019-04-24T00:21:59.572" v="95" actId="164"/>
          <ac:picMkLst>
            <pc:docMk/>
            <pc:sldMk cId="1019335925" sldId="949"/>
            <ac:picMk id="8" creationId="{E4BFFA9A-9C01-4897-8423-C5E91E3F85F3}"/>
          </ac:picMkLst>
        </pc:picChg>
        <pc:picChg chg="del">
          <ac:chgData name="Hiram Fleitas" userId="461d7124ec7a38ad" providerId="LiveId" clId="{3663DC05-B761-4AF0-89BB-24376A01088A}" dt="2019-04-24T00:17:41.155" v="54" actId="478"/>
          <ac:picMkLst>
            <pc:docMk/>
            <pc:sldMk cId="1019335925" sldId="949"/>
            <ac:picMk id="9" creationId="{EA1FF085-681C-4632-BB65-34DF10E0E3E5}"/>
          </ac:picMkLst>
        </pc:picChg>
        <pc:picChg chg="del">
          <ac:chgData name="Hiram Fleitas" userId="461d7124ec7a38ad" providerId="LiveId" clId="{3663DC05-B761-4AF0-89BB-24376A01088A}" dt="2019-04-24T00:22:49.446" v="104" actId="478"/>
          <ac:picMkLst>
            <pc:docMk/>
            <pc:sldMk cId="1019335925" sldId="949"/>
            <ac:picMk id="10" creationId="{31EB8DEF-485B-46B9-980B-4C5EE6E7B7AD}"/>
          </ac:picMkLst>
        </pc:picChg>
        <pc:picChg chg="add del mod">
          <ac:chgData name="Hiram Fleitas" userId="461d7124ec7a38ad" providerId="LiveId" clId="{3663DC05-B761-4AF0-89BB-24376A01088A}" dt="2019-04-24T00:22:57.709" v="106" actId="478"/>
          <ac:picMkLst>
            <pc:docMk/>
            <pc:sldMk cId="1019335925" sldId="949"/>
            <ac:picMk id="12" creationId="{E8E42971-575D-4BA0-AC66-F1533A8545EE}"/>
          </ac:picMkLst>
        </pc:picChg>
      </pc:sldChg>
      <pc:sldChg chg="addSp delSp modSp add">
        <pc:chgData name="Hiram Fleitas" userId="461d7124ec7a38ad" providerId="LiveId" clId="{3663DC05-B761-4AF0-89BB-24376A01088A}" dt="2019-04-24T01:40:02.094" v="446" actId="14100"/>
        <pc:sldMkLst>
          <pc:docMk/>
          <pc:sldMk cId="3544022447" sldId="949"/>
        </pc:sldMkLst>
        <pc:spChg chg="add mod">
          <ac:chgData name="Hiram Fleitas" userId="461d7124ec7a38ad" providerId="LiveId" clId="{3663DC05-B761-4AF0-89BB-24376A01088A}" dt="2019-04-24T01:40:02.094" v="446" actId="14100"/>
          <ac:spMkLst>
            <pc:docMk/>
            <pc:sldMk cId="3544022447" sldId="949"/>
            <ac:spMk id="12" creationId="{CA57F97D-8800-4E01-9577-AE9BFEC6DC28}"/>
          </ac:spMkLst>
        </pc:spChg>
        <pc:picChg chg="add ord">
          <ac:chgData name="Hiram Fleitas" userId="461d7124ec7a38ad" providerId="LiveId" clId="{3663DC05-B761-4AF0-89BB-24376A01088A}" dt="2019-04-24T01:28:14.738" v="426" actId="167"/>
          <ac:picMkLst>
            <pc:docMk/>
            <pc:sldMk cId="3544022447" sldId="949"/>
            <ac:picMk id="2" creationId="{50FCF46B-C2C5-438D-8171-12209A696D52}"/>
          </ac:picMkLst>
        </pc:picChg>
        <pc:picChg chg="del">
          <ac:chgData name="Hiram Fleitas" userId="461d7124ec7a38ad" providerId="LiveId" clId="{3663DC05-B761-4AF0-89BB-24376A01088A}" dt="2019-04-24T01:28:03.173" v="420" actId="478"/>
          <ac:picMkLst>
            <pc:docMk/>
            <pc:sldMk cId="3544022447" sldId="949"/>
            <ac:picMk id="7" creationId="{1E961DD3-B39C-4095-AD0C-F87E26200388}"/>
          </ac:picMkLst>
        </pc:picChg>
      </pc:sldChg>
      <pc:sldChg chg="addSp add">
        <pc:chgData name="Hiram Fleitas" userId="461d7124ec7a38ad" providerId="LiveId" clId="{3663DC05-B761-4AF0-89BB-24376A01088A}" dt="2019-04-24T01:29:12.033" v="427"/>
        <pc:sldMkLst>
          <pc:docMk/>
          <pc:sldMk cId="993844266" sldId="950"/>
        </pc:sldMkLst>
        <pc:picChg chg="add">
          <ac:chgData name="Hiram Fleitas" userId="461d7124ec7a38ad" providerId="LiveId" clId="{3663DC05-B761-4AF0-89BB-24376A01088A}" dt="2019-04-24T01:29:12.033" v="427"/>
          <ac:picMkLst>
            <pc:docMk/>
            <pc:sldMk cId="993844266" sldId="950"/>
            <ac:picMk id="2" creationId="{54991F45-4AF3-4F33-A2A5-CA022153ABB4}"/>
          </ac:picMkLst>
        </pc:picChg>
      </pc:sldChg>
      <pc:sldChg chg="addSp delSp modSp add">
        <pc:chgData name="Hiram Fleitas" userId="461d7124ec7a38ad" providerId="LiveId" clId="{3663DC05-B761-4AF0-89BB-24376A01088A}" dt="2019-04-24T01:34:14.379" v="433"/>
        <pc:sldMkLst>
          <pc:docMk/>
          <pc:sldMk cId="1593572098" sldId="951"/>
        </pc:sldMkLst>
        <pc:spChg chg="add del">
          <ac:chgData name="Hiram Fleitas" userId="461d7124ec7a38ad" providerId="LiveId" clId="{3663DC05-B761-4AF0-89BB-24376A01088A}" dt="2019-04-24T01:34:14.379" v="433"/>
          <ac:spMkLst>
            <pc:docMk/>
            <pc:sldMk cId="1593572098" sldId="951"/>
            <ac:spMk id="3" creationId="{EBFFBE24-3177-40E9-BD1F-55AD18C92004}"/>
          </ac:spMkLst>
        </pc:spChg>
        <pc:picChg chg="add del ord">
          <ac:chgData name="Hiram Fleitas" userId="461d7124ec7a38ad" providerId="LiveId" clId="{3663DC05-B761-4AF0-89BB-24376A01088A}" dt="2019-04-24T01:30:11.766" v="431" actId="478"/>
          <ac:picMkLst>
            <pc:docMk/>
            <pc:sldMk cId="1593572098" sldId="951"/>
            <ac:picMk id="2" creationId="{BC7DE681-C46B-4487-8AC4-0036314F8525}"/>
          </ac:picMkLst>
        </pc:picChg>
      </pc:sldChg>
      <pc:sldChg chg="addSp delSp modSp add">
        <pc:chgData name="Hiram Fleitas" userId="461d7124ec7a38ad" providerId="LiveId" clId="{3663DC05-B761-4AF0-89BB-24376A01088A}" dt="2019-04-24T01:41:58.571" v="465" actId="14100"/>
        <pc:sldMkLst>
          <pc:docMk/>
          <pc:sldMk cId="685037595" sldId="952"/>
        </pc:sldMkLst>
        <pc:spChg chg="add del">
          <ac:chgData name="Hiram Fleitas" userId="461d7124ec7a38ad" providerId="LiveId" clId="{3663DC05-B761-4AF0-89BB-24376A01088A}" dt="2019-04-24T01:38:05.103" v="435"/>
          <ac:spMkLst>
            <pc:docMk/>
            <pc:sldMk cId="685037595" sldId="952"/>
            <ac:spMk id="2" creationId="{BE63456A-219C-4733-9AAF-D2961924216B}"/>
          </ac:spMkLst>
        </pc:spChg>
        <pc:spChg chg="add mod">
          <ac:chgData name="Hiram Fleitas" userId="461d7124ec7a38ad" providerId="LiveId" clId="{3663DC05-B761-4AF0-89BB-24376A01088A}" dt="2019-04-24T01:40:59.149" v="452" actId="14100"/>
          <ac:spMkLst>
            <pc:docMk/>
            <pc:sldMk cId="685037595" sldId="952"/>
            <ac:spMk id="12" creationId="{66EE3088-7FBF-4D48-9254-1B69A8879516}"/>
          </ac:spMkLst>
        </pc:spChg>
        <pc:spChg chg="add mod">
          <ac:chgData name="Hiram Fleitas" userId="461d7124ec7a38ad" providerId="LiveId" clId="{3663DC05-B761-4AF0-89BB-24376A01088A}" dt="2019-04-24T01:41:27.408" v="457" actId="14100"/>
          <ac:spMkLst>
            <pc:docMk/>
            <pc:sldMk cId="685037595" sldId="952"/>
            <ac:spMk id="13" creationId="{7602CD05-5301-4F36-B96C-310E380A907E}"/>
          </ac:spMkLst>
        </pc:spChg>
        <pc:spChg chg="add mod">
          <ac:chgData name="Hiram Fleitas" userId="461d7124ec7a38ad" providerId="LiveId" clId="{3663DC05-B761-4AF0-89BB-24376A01088A}" dt="2019-04-24T01:41:48.386" v="462" actId="14100"/>
          <ac:spMkLst>
            <pc:docMk/>
            <pc:sldMk cId="685037595" sldId="952"/>
            <ac:spMk id="14" creationId="{ACFE8D20-3956-41C1-B36C-4BA8BE3C83F3}"/>
          </ac:spMkLst>
        </pc:spChg>
        <pc:spChg chg="add mod">
          <ac:chgData name="Hiram Fleitas" userId="461d7124ec7a38ad" providerId="LiveId" clId="{3663DC05-B761-4AF0-89BB-24376A01088A}" dt="2019-04-24T01:41:58.571" v="465" actId="14100"/>
          <ac:spMkLst>
            <pc:docMk/>
            <pc:sldMk cId="685037595" sldId="952"/>
            <ac:spMk id="15" creationId="{0AAA23DC-718E-4F4F-9C7F-C5D5554B3CE2}"/>
          </ac:spMkLst>
        </pc:spChg>
        <pc:picChg chg="add mod ord">
          <ac:chgData name="Hiram Fleitas" userId="461d7124ec7a38ad" providerId="LiveId" clId="{3663DC05-B761-4AF0-89BB-24376A01088A}" dt="2019-04-24T01:41:33.804" v="460" actId="1076"/>
          <ac:picMkLst>
            <pc:docMk/>
            <pc:sldMk cId="685037595" sldId="952"/>
            <ac:picMk id="3" creationId="{95C1BC7E-1AB6-4061-92A8-C8380E7AAE13}"/>
          </ac:picMkLst>
        </pc:picChg>
      </pc:sldChg>
      <pc:sldChg chg="add">
        <pc:chgData name="Hiram Fleitas" userId="461d7124ec7a38ad" providerId="LiveId" clId="{3663DC05-B761-4AF0-89BB-24376A01088A}" dt="2019-04-24T01:28:07.556" v="424"/>
        <pc:sldMkLst>
          <pc:docMk/>
          <pc:sldMk cId="4232662503" sldId="953"/>
        </pc:sldMkLst>
      </pc:sldChg>
      <pc:sldChg chg="addSp delSp modSp add">
        <pc:chgData name="Hiram Fleitas" userId="461d7124ec7a38ad" providerId="LiveId" clId="{3663DC05-B761-4AF0-89BB-24376A01088A}" dt="2019-04-24T01:44:34.500" v="473" actId="478"/>
        <pc:sldMkLst>
          <pc:docMk/>
          <pc:sldMk cId="324951635" sldId="954"/>
        </pc:sldMkLst>
        <pc:picChg chg="add del">
          <ac:chgData name="Hiram Fleitas" userId="461d7124ec7a38ad" providerId="LiveId" clId="{3663DC05-B761-4AF0-89BB-24376A01088A}" dt="2019-04-24T01:38:31.349" v="438"/>
          <ac:picMkLst>
            <pc:docMk/>
            <pc:sldMk cId="324951635" sldId="954"/>
            <ac:picMk id="2" creationId="{1E7EA01B-2FFE-4530-B827-ED701989267B}"/>
          </ac:picMkLst>
        </pc:picChg>
        <pc:picChg chg="add del ord">
          <ac:chgData name="Hiram Fleitas" userId="461d7124ec7a38ad" providerId="LiveId" clId="{3663DC05-B761-4AF0-89BB-24376A01088A}" dt="2019-04-24T01:44:34.500" v="473" actId="478"/>
          <ac:picMkLst>
            <pc:docMk/>
            <pc:sldMk cId="324951635" sldId="954"/>
            <ac:picMk id="3" creationId="{756EC9A3-876A-48FF-B3BA-C389C1AC7F15}"/>
          </ac:picMkLst>
        </pc:picChg>
      </pc:sldChg>
      <pc:sldChg chg="addSp delSp modSp add modNotesTx">
        <pc:chgData name="Hiram Fleitas" userId="461d7124ec7a38ad" providerId="LiveId" clId="{3663DC05-B761-4AF0-89BB-24376A01088A}" dt="2019-04-24T01:44:30.336" v="472" actId="167"/>
        <pc:sldMkLst>
          <pc:docMk/>
          <pc:sldMk cId="1132149318" sldId="955"/>
        </pc:sldMkLst>
        <pc:picChg chg="del">
          <ac:chgData name="Hiram Fleitas" userId="461d7124ec7a38ad" providerId="LiveId" clId="{3663DC05-B761-4AF0-89BB-24376A01088A}" dt="2019-04-24T01:42:14.045" v="467" actId="478"/>
          <ac:picMkLst>
            <pc:docMk/>
            <pc:sldMk cId="1132149318" sldId="955"/>
            <ac:picMk id="3" creationId="{95C1BC7E-1AB6-4061-92A8-C8380E7AAE13}"/>
          </ac:picMkLst>
        </pc:picChg>
        <pc:picChg chg="add ord">
          <ac:chgData name="Hiram Fleitas" userId="461d7124ec7a38ad" providerId="LiveId" clId="{3663DC05-B761-4AF0-89BB-24376A01088A}" dt="2019-04-24T01:44:30.336" v="472" actId="167"/>
          <ac:picMkLst>
            <pc:docMk/>
            <pc:sldMk cId="1132149318" sldId="955"/>
            <ac:picMk id="16" creationId="{A503DB03-D72C-4394-BBF8-206A2123A65E}"/>
          </ac:picMkLst>
        </pc:picChg>
      </pc:sldChg>
      <pc:sldMasterChg chg="delSldLayout">
        <pc:chgData name="Hiram Fleitas" userId="461d7124ec7a38ad" providerId="LiveId" clId="{3663DC05-B761-4AF0-89BB-24376A01088A}" dt="2019-04-24T01:48:56.397" v="506" actId="2696"/>
        <pc:sldMasterMkLst>
          <pc:docMk/>
          <pc:sldMasterMk cId="3908582467" sldId="2147483648"/>
        </pc:sldMasterMkLst>
        <pc:sldLayoutChg chg="del">
          <pc:chgData name="Hiram Fleitas" userId="461d7124ec7a38ad" providerId="LiveId" clId="{3663DC05-B761-4AF0-89BB-24376A01088A}" dt="2019-04-24T01:48:56.397" v="506" actId="2696"/>
          <pc:sldLayoutMkLst>
            <pc:docMk/>
            <pc:sldMasterMk cId="3908582467" sldId="2147483648"/>
            <pc:sldLayoutMk cId="3428794252" sldId="2147483663"/>
          </pc:sldLayoutMkLst>
        </pc:sldLayoutChg>
      </pc:sldMasterChg>
    </pc:docChg>
  </pc:docChgLst>
  <pc:docChgLst>
    <pc:chgData name="Hiram Fleitas" userId="461d7124ec7a38ad" providerId="LiveId" clId="{C1076C30-4514-4B21-BA69-B62721A62E4C}"/>
    <pc:docChg chg="undo redo custSel addSld delSld modSld sldOrd modMainMaster delSection modSection">
      <pc:chgData name="Hiram Fleitas" userId="461d7124ec7a38ad" providerId="LiveId" clId="{C1076C30-4514-4B21-BA69-B62721A62E4C}" dt="2019-03-26T18:32:33.856" v="378" actId="20577"/>
      <pc:docMkLst>
        <pc:docMk/>
      </pc:docMkLst>
      <pc:sldChg chg="ord">
        <pc:chgData name="Hiram Fleitas" userId="461d7124ec7a38ad" providerId="LiveId" clId="{C1076C30-4514-4B21-BA69-B62721A62E4C}" dt="2019-03-26T18:09:42.593" v="296"/>
        <pc:sldMkLst>
          <pc:docMk/>
          <pc:sldMk cId="1969843946" sldId="324"/>
        </pc:sldMkLst>
      </pc:sldChg>
      <pc:sldChg chg="ord">
        <pc:chgData name="Hiram Fleitas" userId="461d7124ec7a38ad" providerId="LiveId" clId="{C1076C30-4514-4B21-BA69-B62721A62E4C}" dt="2019-03-26T18:09:14.184" v="295"/>
        <pc:sldMkLst>
          <pc:docMk/>
          <pc:sldMk cId="1761106601" sldId="327"/>
        </pc:sldMkLst>
      </pc:sldChg>
      <pc:sldChg chg="ord">
        <pc:chgData name="Hiram Fleitas" userId="461d7124ec7a38ad" providerId="LiveId" clId="{C1076C30-4514-4B21-BA69-B62721A62E4C}" dt="2019-03-26T18:09:49.019" v="297"/>
        <pc:sldMkLst>
          <pc:docMk/>
          <pc:sldMk cId="3755768089" sldId="332"/>
        </pc:sldMkLst>
      </pc:sldChg>
      <pc:sldChg chg="modSp">
        <pc:chgData name="Hiram Fleitas" userId="461d7124ec7a38ad" providerId="LiveId" clId="{C1076C30-4514-4B21-BA69-B62721A62E4C}" dt="2019-03-26T18:32:33.856" v="378" actId="20577"/>
        <pc:sldMkLst>
          <pc:docMk/>
          <pc:sldMk cId="4091502606" sldId="529"/>
        </pc:sldMkLst>
        <pc:spChg chg="mod">
          <ac:chgData name="Hiram Fleitas" userId="461d7124ec7a38ad" providerId="LiveId" clId="{C1076C30-4514-4B21-BA69-B62721A62E4C}" dt="2019-03-26T18:32:33.856" v="378" actId="20577"/>
          <ac:spMkLst>
            <pc:docMk/>
            <pc:sldMk cId="4091502606" sldId="529"/>
            <ac:spMk id="4" creationId="{5861C861-75F5-49F2-9567-B1AB524CCD4A}"/>
          </ac:spMkLst>
        </pc:spChg>
      </pc:sldChg>
      <pc:sldChg chg="modSp">
        <pc:chgData name="Hiram Fleitas" userId="461d7124ec7a38ad" providerId="LiveId" clId="{C1076C30-4514-4B21-BA69-B62721A62E4C}" dt="2019-03-26T17:46:18.304" v="57" actId="20577"/>
        <pc:sldMkLst>
          <pc:docMk/>
          <pc:sldMk cId="2390529645" sldId="592"/>
        </pc:sldMkLst>
        <pc:spChg chg="mod">
          <ac:chgData name="Hiram Fleitas" userId="461d7124ec7a38ad" providerId="LiveId" clId="{C1076C30-4514-4B21-BA69-B62721A62E4C}" dt="2019-03-26T17:46:18.304" v="57" actId="20577"/>
          <ac:spMkLst>
            <pc:docMk/>
            <pc:sldMk cId="2390529645" sldId="592"/>
            <ac:spMk id="3" creationId="{7FF0C641-4EAE-4696-A384-96F0A0D630ED}"/>
          </ac:spMkLst>
        </pc:spChg>
      </pc:sldChg>
      <pc:sldChg chg="ord modNotesTx">
        <pc:chgData name="Hiram Fleitas" userId="461d7124ec7a38ad" providerId="LiveId" clId="{C1076C30-4514-4B21-BA69-B62721A62E4C}" dt="2019-03-26T18:10:04.963" v="305" actId="20577"/>
        <pc:sldMkLst>
          <pc:docMk/>
          <pc:sldMk cId="4172075436" sldId="594"/>
        </pc:sldMkLst>
      </pc:sldChg>
      <pc:sldChg chg="modSp">
        <pc:chgData name="Hiram Fleitas" userId="461d7124ec7a38ad" providerId="LiveId" clId="{C1076C30-4514-4B21-BA69-B62721A62E4C}" dt="2019-03-26T17:46:46.917" v="59" actId="1076"/>
        <pc:sldMkLst>
          <pc:docMk/>
          <pc:sldMk cId="3030542895" sldId="602"/>
        </pc:sldMkLst>
        <pc:picChg chg="mod">
          <ac:chgData name="Hiram Fleitas" userId="461d7124ec7a38ad" providerId="LiveId" clId="{C1076C30-4514-4B21-BA69-B62721A62E4C}" dt="2019-03-26T17:46:46.917" v="59" actId="1076"/>
          <ac:picMkLst>
            <pc:docMk/>
            <pc:sldMk cId="3030542895" sldId="602"/>
            <ac:picMk id="8196" creationId="{007A2180-1119-46F3-980B-ABDEEEDE272C}"/>
          </ac:picMkLst>
        </pc:picChg>
      </pc:sldChg>
      <pc:sldChg chg="modSp">
        <pc:chgData name="Hiram Fleitas" userId="461d7124ec7a38ad" providerId="LiveId" clId="{C1076C30-4514-4B21-BA69-B62721A62E4C}" dt="2019-03-26T18:04:40.481" v="219" actId="113"/>
        <pc:sldMkLst>
          <pc:docMk/>
          <pc:sldMk cId="3157100967" sldId="938"/>
        </pc:sldMkLst>
        <pc:spChg chg="mod">
          <ac:chgData name="Hiram Fleitas" userId="461d7124ec7a38ad" providerId="LiveId" clId="{C1076C30-4514-4B21-BA69-B62721A62E4C}" dt="2019-03-26T18:04:40.481" v="219" actId="113"/>
          <ac:spMkLst>
            <pc:docMk/>
            <pc:sldMk cId="3157100967" sldId="938"/>
            <ac:spMk id="2" creationId="{755FCDBF-8F98-4817-B6AC-B57EB97960D0}"/>
          </ac:spMkLst>
        </pc:spChg>
        <pc:spChg chg="mod">
          <ac:chgData name="Hiram Fleitas" userId="461d7124ec7a38ad" providerId="LiveId" clId="{C1076C30-4514-4B21-BA69-B62721A62E4C}" dt="2019-03-26T15:49:22.351" v="4" actId="1076"/>
          <ac:spMkLst>
            <pc:docMk/>
            <pc:sldMk cId="3157100967" sldId="938"/>
            <ac:spMk id="16" creationId="{6C9ACC70-D9B3-42A5-A9A0-5673558E6C71}"/>
          </ac:spMkLst>
        </pc:spChg>
      </pc:sldChg>
      <pc:sldChg chg="setBg">
        <pc:chgData name="Hiram Fleitas" userId="461d7124ec7a38ad" providerId="LiveId" clId="{C1076C30-4514-4B21-BA69-B62721A62E4C}" dt="2019-03-26T17:18:45.741" v="5"/>
        <pc:sldMkLst>
          <pc:docMk/>
          <pc:sldMk cId="2132952452" sldId="941"/>
        </pc:sldMkLst>
      </pc:sldChg>
      <pc:sldChg chg="setBg">
        <pc:chgData name="Hiram Fleitas" userId="461d7124ec7a38ad" providerId="LiveId" clId="{C1076C30-4514-4B21-BA69-B62721A62E4C}" dt="2019-03-26T17:18:51.654" v="6"/>
        <pc:sldMkLst>
          <pc:docMk/>
          <pc:sldMk cId="422149466" sldId="942"/>
        </pc:sldMkLst>
      </pc:sldChg>
      <pc:sldChg chg="setBg modNotesTx">
        <pc:chgData name="Hiram Fleitas" userId="461d7124ec7a38ad" providerId="LiveId" clId="{C1076C30-4514-4B21-BA69-B62721A62E4C}" dt="2019-03-26T17:36:24.037" v="21" actId="6549"/>
        <pc:sldMkLst>
          <pc:docMk/>
          <pc:sldMk cId="3660474804" sldId="943"/>
        </pc:sldMkLst>
      </pc:sldChg>
      <pc:sldChg chg="setBg modNotesTx">
        <pc:chgData name="Hiram Fleitas" userId="461d7124ec7a38ad" providerId="LiveId" clId="{C1076C30-4514-4B21-BA69-B62721A62E4C}" dt="2019-03-26T17:36:21.053" v="20" actId="6549"/>
        <pc:sldMkLst>
          <pc:docMk/>
          <pc:sldMk cId="2855375308" sldId="944"/>
        </pc:sldMkLst>
      </pc:sldChg>
      <pc:sldChg chg="addSp delSp setBg modNotesTx">
        <pc:chgData name="Hiram Fleitas" userId="461d7124ec7a38ad" providerId="LiveId" clId="{C1076C30-4514-4B21-BA69-B62721A62E4C}" dt="2019-03-26T17:36:17.733" v="19" actId="6549"/>
        <pc:sldMkLst>
          <pc:docMk/>
          <pc:sldMk cId="1628316798" sldId="945"/>
        </pc:sldMkLst>
        <pc:picChg chg="del">
          <ac:chgData name="Hiram Fleitas" userId="461d7124ec7a38ad" providerId="LiveId" clId="{C1076C30-4514-4B21-BA69-B62721A62E4C}" dt="2019-03-26T17:35:33.821" v="13"/>
          <ac:picMkLst>
            <pc:docMk/>
            <pc:sldMk cId="1628316798" sldId="945"/>
            <ac:picMk id="13" creationId="{14DDDE4B-1515-469D-AF38-F4AEA3374CB1}"/>
          </ac:picMkLst>
        </pc:picChg>
        <pc:picChg chg="add">
          <ac:chgData name="Hiram Fleitas" userId="461d7124ec7a38ad" providerId="LiveId" clId="{C1076C30-4514-4B21-BA69-B62721A62E4C}" dt="2019-03-26T17:35:36.587" v="15"/>
          <ac:picMkLst>
            <pc:docMk/>
            <pc:sldMk cId="1628316798" sldId="945"/>
            <ac:picMk id="14" creationId="{CD3504FD-7535-46AE-9F13-3C146DAA1CBE}"/>
          </ac:picMkLst>
        </pc:picChg>
        <pc:picChg chg="del">
          <ac:chgData name="Hiram Fleitas" userId="461d7124ec7a38ad" providerId="LiveId" clId="{C1076C30-4514-4B21-BA69-B62721A62E4C}" dt="2019-03-26T17:35:35.441" v="14" actId="478"/>
          <ac:picMkLst>
            <pc:docMk/>
            <pc:sldMk cId="1628316798" sldId="945"/>
            <ac:picMk id="16386" creationId="{21D9FBBB-8AE8-41EA-A80D-B74B4D0D75FB}"/>
          </ac:picMkLst>
        </pc:picChg>
      </pc:sldChg>
      <pc:sldChg chg="addSp delSp modSp add modNotesTx">
        <pc:chgData name="Hiram Fleitas" userId="461d7124ec7a38ad" providerId="LiveId" clId="{C1076C30-4514-4B21-BA69-B62721A62E4C}" dt="2019-03-26T17:40:46.545" v="41" actId="20577"/>
        <pc:sldMkLst>
          <pc:docMk/>
          <pc:sldMk cId="2213798299" sldId="946"/>
        </pc:sldMkLst>
        <pc:picChg chg="del">
          <ac:chgData name="Hiram Fleitas" userId="461d7124ec7a38ad" providerId="LiveId" clId="{C1076C30-4514-4B21-BA69-B62721A62E4C}" dt="2019-03-26T17:35:27.585" v="11" actId="478"/>
          <ac:picMkLst>
            <pc:docMk/>
            <pc:sldMk cId="2213798299" sldId="946"/>
            <ac:picMk id="13" creationId="{14DDDE4B-1515-469D-AF38-F4AEA3374CB1}"/>
          </ac:picMkLst>
        </pc:picChg>
        <pc:picChg chg="add del">
          <ac:chgData name="Hiram Fleitas" userId="461d7124ec7a38ad" providerId="LiveId" clId="{C1076C30-4514-4B21-BA69-B62721A62E4C}" dt="2019-03-26T17:36:01.325" v="17"/>
          <ac:picMkLst>
            <pc:docMk/>
            <pc:sldMk cId="2213798299" sldId="946"/>
            <ac:picMk id="6146" creationId="{BB78D9CA-4C65-49C2-B0AE-DF13C2B2B948}"/>
          </ac:picMkLst>
        </pc:picChg>
        <pc:picChg chg="add mod ord">
          <ac:chgData name="Hiram Fleitas" userId="461d7124ec7a38ad" providerId="LiveId" clId="{C1076C30-4514-4B21-BA69-B62721A62E4C}" dt="2019-03-26T17:38:05.754" v="25" actId="167"/>
          <ac:picMkLst>
            <pc:docMk/>
            <pc:sldMk cId="2213798299" sldId="946"/>
            <ac:picMk id="6148" creationId="{C2F6D42F-9391-4660-A3A1-A838CB585F15}"/>
          </ac:picMkLst>
        </pc:picChg>
        <pc:picChg chg="del">
          <ac:chgData name="Hiram Fleitas" userId="461d7124ec7a38ad" providerId="LiveId" clId="{C1076C30-4514-4B21-BA69-B62721A62E4C}" dt="2019-03-26T17:35:29.776" v="12" actId="478"/>
          <ac:picMkLst>
            <pc:docMk/>
            <pc:sldMk cId="2213798299" sldId="946"/>
            <ac:picMk id="16386" creationId="{21D9FBBB-8AE8-41EA-A80D-B74B4D0D75FB}"/>
          </ac:picMkLst>
        </pc:picChg>
      </pc:sldChg>
      <pc:sldChg chg="addSp delSp modSp add delAnim modAnim modNotesTx">
        <pc:chgData name="Hiram Fleitas" userId="461d7124ec7a38ad" providerId="LiveId" clId="{C1076C30-4514-4B21-BA69-B62721A62E4C}" dt="2019-03-26T18:29:23.272" v="355" actId="1076"/>
        <pc:sldMkLst>
          <pc:docMk/>
          <pc:sldMk cId="2489766288" sldId="947"/>
        </pc:sldMkLst>
        <pc:spChg chg="del mod">
          <ac:chgData name="Hiram Fleitas" userId="461d7124ec7a38ad" providerId="LiveId" clId="{C1076C30-4514-4B21-BA69-B62721A62E4C}" dt="2019-03-26T18:17:55.065" v="324" actId="478"/>
          <ac:spMkLst>
            <pc:docMk/>
            <pc:sldMk cId="2489766288" sldId="947"/>
            <ac:spMk id="2" creationId="{755FCDBF-8F98-4817-B6AC-B57EB97960D0}"/>
          </ac:spMkLst>
        </pc:spChg>
        <pc:spChg chg="mod">
          <ac:chgData name="Hiram Fleitas" userId="461d7124ec7a38ad" providerId="LiveId" clId="{C1076C30-4514-4B21-BA69-B62721A62E4C}" dt="2019-03-26T18:29:23.272" v="355" actId="1076"/>
          <ac:spMkLst>
            <pc:docMk/>
            <pc:sldMk cId="2489766288" sldId="947"/>
            <ac:spMk id="3" creationId="{51DDC27F-7C12-4143-855F-186E4AC2EC9E}"/>
          </ac:spMkLst>
        </pc:spChg>
        <pc:spChg chg="mod">
          <ac:chgData name="Hiram Fleitas" userId="461d7124ec7a38ad" providerId="LiveId" clId="{C1076C30-4514-4B21-BA69-B62721A62E4C}" dt="2019-03-26T17:50:00.110" v="61"/>
          <ac:spMkLst>
            <pc:docMk/>
            <pc:sldMk cId="2489766288" sldId="947"/>
            <ac:spMk id="7" creationId="{75EDDC2C-64B1-4AAA-9460-C016ABB55FD0}"/>
          </ac:spMkLst>
        </pc:spChg>
        <pc:spChg chg="add mod">
          <ac:chgData name="Hiram Fleitas" userId="461d7124ec7a38ad" providerId="LiveId" clId="{C1076C30-4514-4B21-BA69-B62721A62E4C}" dt="2019-03-26T18:27:41.011" v="350" actId="1076"/>
          <ac:spMkLst>
            <pc:docMk/>
            <pc:sldMk cId="2489766288" sldId="947"/>
            <ac:spMk id="18" creationId="{707B10FE-A2D8-4E4D-AC25-776DE76003AE}"/>
          </ac:spMkLst>
        </pc:spChg>
        <pc:grpChg chg="mod">
          <ac:chgData name="Hiram Fleitas" userId="461d7124ec7a38ad" providerId="LiveId" clId="{C1076C30-4514-4B21-BA69-B62721A62E4C}" dt="2019-03-26T18:27:47.533" v="351" actId="1076"/>
          <ac:grpSpMkLst>
            <pc:docMk/>
            <pc:sldMk cId="2489766288" sldId="947"/>
            <ac:grpSpMk id="14" creationId="{E3473B26-1406-4215-B152-3867DCC2D81A}"/>
          </ac:grpSpMkLst>
        </pc:grpChg>
        <pc:picChg chg="add">
          <ac:chgData name="Hiram Fleitas" userId="461d7124ec7a38ad" providerId="LiveId" clId="{C1076C30-4514-4B21-BA69-B62721A62E4C}" dt="2019-03-26T17:52:05.542" v="82"/>
          <ac:picMkLst>
            <pc:docMk/>
            <pc:sldMk cId="2489766288" sldId="947"/>
            <ac:picMk id="17" creationId="{CB7E0BAB-C6A1-47D5-84AD-CED0ED88172B}"/>
          </ac:picMkLst>
        </pc:picChg>
        <pc:picChg chg="add del">
          <ac:chgData name="Hiram Fleitas" userId="461d7124ec7a38ad" providerId="LiveId" clId="{C1076C30-4514-4B21-BA69-B62721A62E4C}" dt="2019-03-26T18:10:32.575" v="307" actId="478"/>
          <ac:picMkLst>
            <pc:docMk/>
            <pc:sldMk cId="2489766288" sldId="947"/>
            <ac:picMk id="19" creationId="{0E63AD3C-78ED-476A-AD00-0743CD404ED8}"/>
          </ac:picMkLst>
        </pc:picChg>
        <pc:picChg chg="add mod">
          <ac:chgData name="Hiram Fleitas" userId="461d7124ec7a38ad" providerId="LiveId" clId="{C1076C30-4514-4B21-BA69-B62721A62E4C}" dt="2019-03-26T18:27:33.500" v="349" actId="1076"/>
          <ac:picMkLst>
            <pc:docMk/>
            <pc:sldMk cId="2489766288" sldId="947"/>
            <ac:picMk id="20" creationId="{6357A3A7-A413-4E86-8785-FF581A18F666}"/>
          </ac:picMkLst>
        </pc:picChg>
        <pc:picChg chg="add del mod">
          <ac:chgData name="Hiram Fleitas" userId="461d7124ec7a38ad" providerId="LiveId" clId="{C1076C30-4514-4B21-BA69-B62721A62E4C}" dt="2019-03-26T18:10:50.509" v="311" actId="478"/>
          <ac:picMkLst>
            <pc:docMk/>
            <pc:sldMk cId="2489766288" sldId="947"/>
            <ac:picMk id="7170" creationId="{F4AD2C54-EBEE-4A0B-A69E-8737BCAD3EFF}"/>
          </ac:picMkLst>
        </pc:picChg>
        <pc:picChg chg="add del mod">
          <ac:chgData name="Hiram Fleitas" userId="461d7124ec7a38ad" providerId="LiveId" clId="{C1076C30-4514-4B21-BA69-B62721A62E4C}" dt="2019-03-26T17:52:03.253" v="80"/>
          <ac:picMkLst>
            <pc:docMk/>
            <pc:sldMk cId="2489766288" sldId="947"/>
            <ac:picMk id="7172" creationId="{7ABC1CBE-C43C-4BBD-8EB4-CAA6F0F4234B}"/>
          </ac:picMkLst>
        </pc:picChg>
        <pc:picChg chg="del">
          <ac:chgData name="Hiram Fleitas" userId="461d7124ec7a38ad" providerId="LiveId" clId="{C1076C30-4514-4B21-BA69-B62721A62E4C}" dt="2019-03-26T17:52:04.963" v="81" actId="478"/>
          <ac:picMkLst>
            <pc:docMk/>
            <pc:sldMk cId="2489766288" sldId="947"/>
            <ac:picMk id="10242" creationId="{C593D503-E5DE-47CE-A460-46E6B004F771}"/>
          </ac:picMkLst>
        </pc:picChg>
        <pc:picChg chg="add del">
          <ac:chgData name="Hiram Fleitas" userId="461d7124ec7a38ad" providerId="LiveId" clId="{C1076C30-4514-4B21-BA69-B62721A62E4C}" dt="2019-03-26T17:51:37.215" v="76" actId="478"/>
          <ac:picMkLst>
            <pc:docMk/>
            <pc:sldMk cId="2489766288" sldId="947"/>
            <ac:picMk id="10248" creationId="{0165C2C1-434D-4A32-830F-63D7D0C2F612}"/>
          </ac:picMkLst>
        </pc:picChg>
      </pc:sldChg>
      <pc:sldMasterChg chg="delSldLayout modSldLayout">
        <pc:chgData name="Hiram Fleitas" userId="461d7124ec7a38ad" providerId="LiveId" clId="{C1076C30-4514-4B21-BA69-B62721A62E4C}" dt="2019-03-26T18:31:59.062" v="360" actId="2696"/>
        <pc:sldMasterMkLst>
          <pc:docMk/>
          <pc:sldMasterMk cId="3908582467" sldId="2147483648"/>
        </pc:sldMasterMkLst>
        <pc:sldLayoutChg chg="modSp">
          <pc:chgData name="Hiram Fleitas" userId="461d7124ec7a38ad" providerId="LiveId" clId="{C1076C30-4514-4B21-BA69-B62721A62E4C}" dt="2019-03-26T15:32:11.384" v="0" actId="6549"/>
          <pc:sldLayoutMkLst>
            <pc:docMk/>
            <pc:sldMasterMk cId="3908582467" sldId="2147483648"/>
            <pc:sldLayoutMk cId="543887899" sldId="2147483680"/>
          </pc:sldLayoutMkLst>
          <pc:spChg chg="mod">
            <ac:chgData name="Hiram Fleitas" userId="461d7124ec7a38ad" providerId="LiveId" clId="{C1076C30-4514-4B21-BA69-B62721A62E4C}" dt="2019-03-26T15:32:11.384" v="0" actId="6549"/>
            <ac:spMkLst>
              <pc:docMk/>
              <pc:sldMasterMk cId="3908582467" sldId="2147483648"/>
              <pc:sldLayoutMk cId="543887899" sldId="2147483680"/>
              <ac:spMk id="9" creationId="{D14CA51F-6CD7-424C-8776-5790D4B683EB}"/>
            </ac:spMkLst>
          </pc:spChg>
        </pc:sldLayoutChg>
      </pc:sldMasterChg>
    </pc:docChg>
  </pc:docChgLst>
  <pc:docChgLst>
    <pc:chgData name="Tamer Farag" userId="b89adaf9-1f5e-4fb5-b342-6ff9f0588865" providerId="ADAL" clId="{AE51D5C2-3089-4E40-838B-42AAE4831068}"/>
  </pc:docChgLst>
  <pc:docChgLst>
    <pc:chgData name="Tamer Farag" userId="b89adaf9-1f5e-4fb5-b342-6ff9f0588865" providerId="ADAL" clId="{9469A61A-7DF8-4967-86BB-2F54D00ABD1E}"/>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30CE7-7868-43D3-B83E-38AF2653E8A6}" type="datetimeFigureOut">
              <a:rPr lang="en-US" smtClean="0"/>
              <a:t>5/11/2019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78256-368D-4B68-97C3-0D0BD40CE838}" type="slidenum">
              <a:rPr lang="en-US" smtClean="0"/>
              <a:t>‹#›</a:t>
            </a:fld>
            <a:endParaRPr lang="en-US"/>
          </a:p>
        </p:txBody>
      </p:sp>
    </p:spTree>
    <p:extLst>
      <p:ext uri="{BB962C8B-B14F-4D97-AF65-F5344CB8AC3E}">
        <p14:creationId xmlns:p14="http://schemas.microsoft.com/office/powerpoint/2010/main" val="3894907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prod-cms-rt-microsoft-com.akamaized.net/cms/api/am/imageFileData/RE2x0JM?ver=a32f&amp;q=90&amp;m=6&amp;h=600&amp;w=1600&amp;b=#FFFFFFFF&amp;l=f&amp;o=t&amp;aim=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flow.microsoft.com/en-us/blog/announcing-microsoft-flow-analytics/" TargetMode="External"/><Relationship Id="rId2" Type="http://schemas.openxmlformats.org/officeDocument/2006/relationships/slide" Target="../slides/slide147.xml"/><Relationship Id="rId1" Type="http://schemas.openxmlformats.org/officeDocument/2006/relationships/notesMaster" Target="../notesMasters/notesMaster1.xml"/><Relationship Id="rId6" Type="http://schemas.openxmlformats.org/officeDocument/2006/relationships/hyperlink" Target="https://powerbi.microsoft.com/en-us/roadmap/" TargetMode="External"/><Relationship Id="rId5" Type="http://schemas.openxmlformats.org/officeDocument/2006/relationships/hyperlink" Target="https://us.flow.microsoft.com/en-us/roadmap/" TargetMode="External"/><Relationship Id="rId4" Type="http://schemas.openxmlformats.org/officeDocument/2006/relationships/hyperlink" Target="https://powerapps.microsoft.com/en-us/roadmap/" TargetMode="Externa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virgin-atlantic-travel-and-transportation-power-app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msft.today/virgin-atlantic-drives-agile-wins-for-its-mobile-workforce-with-the-power-platfor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8" Type="http://schemas.openxmlformats.org/officeDocument/2006/relationships/hyperlink" Target="https://powerusers.microsoft.com/t5/General-Discussion/image-in-a-circle/m-p/9124#M4007" TargetMode="External"/><Relationship Id="rId3" Type="http://schemas.openxmlformats.org/officeDocument/2006/relationships/hyperlink" Target="https://docs.microsoft.com/en-us/power-platform/admin/pricing-billing-skus" TargetMode="External"/><Relationship Id="rId7" Type="http://schemas.openxmlformats.org/officeDocument/2006/relationships/hyperlink" Target="https://www.youtube.com/watch?v=rcrubFa8758" TargetMode="External"/><Relationship Id="rId2" Type="http://schemas.openxmlformats.org/officeDocument/2006/relationships/slide" Target="../slides/slide289.xml"/><Relationship Id="rId1" Type="http://schemas.openxmlformats.org/officeDocument/2006/relationships/notesMaster" Target="../notesMasters/notesMaster1.xml"/><Relationship Id="rId6" Type="http://schemas.openxmlformats.org/officeDocument/2006/relationships/hyperlink" Target="https://docs.microsoft.com/en-us/powerapps/maker/canvas-apps/add-scrolling-screen" TargetMode="External"/><Relationship Id="rId11" Type="http://schemas.openxmlformats.org/officeDocument/2006/relationships/hyperlink" Target="https://docs.microsoft.com/en-us/learn/browse/?products=powerapps&amp;resource_type=learning%20path#step-1" TargetMode="External"/><Relationship Id="rId5" Type="http://schemas.openxmlformats.org/officeDocument/2006/relationships/hyperlink" Target="https://www.youtube.com/watch?v=swpjfIyXCNA" TargetMode="External"/><Relationship Id="rId10" Type="http://schemas.openxmlformats.org/officeDocument/2006/relationships/hyperlink" Target="https://docs.microsoft.com/en-us/power-bi/service-cortana-enable" TargetMode="External"/><Relationship Id="rId4" Type="http://schemas.openxmlformats.org/officeDocument/2006/relationships/hyperlink" Target="https://docs.microsoft.com/en-us/powerapps/maker/signup-for-powerapps" TargetMode="External"/><Relationship Id="rId9" Type="http://schemas.openxmlformats.org/officeDocument/2006/relationships/hyperlink" Target="https://docs.microsoft.com/en-us/power-bi/service-cortana-intro" TargetMode="Externa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bingmaps/getting-started/bing-maps-dev-center-help/getting-a-bing-maps-ke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bingmaps/rest-services/locations/find-a-location-by-addres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bingmaps/rest-services/common-parameters-and-types/pushpin-syntax-and-icon-style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ra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uifabricicons.azurewebsites.ne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r>
              <a:rPr lang="en-US" dirty="0">
                <a:hlinkClick r:id="rId3"/>
              </a:rPr>
              <a:t>https://img-prod-cms-rt-microsoft-com.akamaized.net/cms/api/am/imageFileData/RE2x0JM?ver=a32f&amp;q=90&amp;m=6&amp;h=600&amp;w=1600&amp;b=%23FFFFFFFF&amp;l=f&amp;o=t&amp;aim=true</a:t>
            </a:r>
            <a:endParaRPr lang="en-US" dirty="0"/>
          </a:p>
        </p:txBody>
      </p:sp>
      <p:sp>
        <p:nvSpPr>
          <p:cNvPr id="4" name="Slide Number Placeholder 3"/>
          <p:cNvSpPr>
            <a:spLocks noGrp="1"/>
          </p:cNvSpPr>
          <p:nvPr>
            <p:ph type="sldNum" sz="quarter" idx="5"/>
          </p:nvPr>
        </p:nvSpPr>
        <p:spPr/>
        <p:txBody>
          <a:bodyPr/>
          <a:lstStyle/>
          <a:p>
            <a:fld id="{46878256-368D-4B68-97C3-0D0BD40CE838}" type="slidenum">
              <a:rPr lang="en-US" smtClean="0"/>
              <a:t>1</a:t>
            </a:fld>
            <a:endParaRPr lang="en-US"/>
          </a:p>
        </p:txBody>
      </p:sp>
    </p:spTree>
    <p:extLst>
      <p:ext uri="{BB962C8B-B14F-4D97-AF65-F5344CB8AC3E}">
        <p14:creationId xmlns:p14="http://schemas.microsoft.com/office/powerpoint/2010/main" val="302879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a:t>
            </a:r>
          </a:p>
          <a:p>
            <a:r>
              <a:rPr lang="en-US" sz="1200" b="0" i="0" kern="1200" dirty="0">
                <a:solidFill>
                  <a:schemeClr val="tx1"/>
                </a:solidFill>
                <a:effectLst/>
                <a:latin typeface="+mn-lt"/>
                <a:ea typeface="+mn-ea"/>
                <a:cs typeface="+mn-cs"/>
              </a:rPr>
              <a:t>Microsoft is again a Leader. Xamarin, which Microsoft acquired in 2016, remains a staple of the professional development capabilities of Microsoft's MADP, while the customer base for its PowerApps high-productivity tool is growing. A very large number of enterprise customers use PowerApps, and use of Xamarin has increased significantly since Microsoft acquired it.</a:t>
            </a:r>
          </a:p>
          <a:p>
            <a:r>
              <a:rPr lang="en-US" sz="1200" b="0" i="0" kern="1200" dirty="0">
                <a:solidFill>
                  <a:schemeClr val="tx1"/>
                </a:solidFill>
                <a:effectLst/>
                <a:latin typeface="+mn-lt"/>
                <a:ea typeface="+mn-ea"/>
                <a:cs typeface="+mn-cs"/>
              </a:rPr>
              <a:t>Microsoft's platform includes professional development tools that feature Xamarin in Visual Studio. Visual Studio App Center has become the centerpiece of Microsoft's mobile app life cycle development support. For its back-end services, Microsoft continues to expand the capabilities of Azure, which is a true PaaS with mobile-specific functionality as just one of its components. For citizen developers, Microsoft continues to improve PowerApps and Microsoft Flow, although there is, as yet, no connection or bidirectional collaboration between these high-productivity tools and the professional development options (except for Azure Functions and services).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*Overall viability:</a:t>
            </a:r>
            <a:r>
              <a:rPr lang="en-US" sz="1200" kern="1200" dirty="0">
                <a:solidFill>
                  <a:schemeClr val="tx1"/>
                </a:solidFill>
                <a:effectLst/>
                <a:latin typeface="+mn-lt"/>
                <a:ea typeface="+mn-ea"/>
                <a:cs typeface="+mn-cs"/>
              </a:rPr>
              <a:t> Since acquiring Xamarin in 2016, enterprises' interest in Microsoft as a MADP vendor has increased drastically. Having lost the consumer mobile OS battle to Google (with Android) and Apple (with iOS), Microsoft is investing heavily in development tools for mobile apps (and more) to ensure its relevance to developers. Reference customers expressed above-average overall satisfaction with Microsoft's MADP, in comparison to those of other vendors in this Magic </a:t>
            </a:r>
            <a:r>
              <a:rPr lang="en-US" sz="1200" b="0" kern="1200" dirty="0">
                <a:solidFill>
                  <a:schemeClr val="tx1"/>
                </a:solidFill>
                <a:effectLst/>
                <a:latin typeface="+mn-lt"/>
                <a:ea typeface="+mn-ea"/>
                <a:cs typeface="+mn-cs"/>
              </a:rPr>
              <a:t>Quadrant</a:t>
            </a:r>
            <a:r>
              <a:rPr lang="en-US" sz="120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Microsoft continues to invest in Azure back-end services that support mobile and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It also continues to invest in tools for multiple developer personas, including professional and citizen developers. Additionally, it continues to increase its support for emerging technologies through the Windows Mixed Reality platform and Azure Bot Service.</a:t>
            </a:r>
          </a:p>
          <a:p>
            <a:r>
              <a:rPr lang="en-US" sz="1200" b="0" kern="1200" dirty="0">
                <a:solidFill>
                  <a:schemeClr val="tx1"/>
                </a:solidFill>
                <a:effectLst/>
                <a:latin typeface="+mn-lt"/>
                <a:ea typeface="+mn-ea"/>
                <a:cs typeface="+mn-cs"/>
              </a:rPr>
              <a:t>*Market understanding:</a:t>
            </a:r>
            <a:r>
              <a:rPr lang="en-US" sz="1200" kern="1200" dirty="0">
                <a:solidFill>
                  <a:schemeClr val="tx1"/>
                </a:solidFill>
                <a:effectLst/>
                <a:latin typeface="+mn-lt"/>
                <a:ea typeface="+mn-ea"/>
                <a:cs typeface="+mn-cs"/>
              </a:rPr>
              <a:t> Microsoft understands that professional developers continually need new tools for </a:t>
            </a:r>
            <a:r>
              <a:rPr lang="en-US" sz="1200" kern="1200" dirty="0" err="1">
                <a:solidFill>
                  <a:schemeClr val="tx1"/>
                </a:solidFill>
                <a:effectLst/>
                <a:latin typeface="+mn-lt"/>
                <a:ea typeface="+mn-ea"/>
                <a:cs typeface="+mn-cs"/>
              </a:rPr>
              <a:t>multiexperience</a:t>
            </a:r>
            <a:r>
              <a:rPr lang="en-US" sz="1200" kern="1200" dirty="0">
                <a:solidFill>
                  <a:schemeClr val="tx1"/>
                </a:solidFill>
                <a:effectLst/>
                <a:latin typeface="+mn-lt"/>
                <a:ea typeface="+mn-ea"/>
                <a:cs typeface="+mn-cs"/>
              </a:rPr>
              <a:t> development and DevOps practices. Microsoft fulfills these needs by delivering a best-of-breed IDE (Visual Studio) and its open-source Visual Studio Code editor, while offering integrated DevOps support through Visual Studio App Center.</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*Sales execution and pricing:</a:t>
            </a:r>
            <a:r>
              <a:rPr lang="en-US" sz="1200" kern="1200" dirty="0">
                <a:solidFill>
                  <a:schemeClr val="tx1"/>
                </a:solidFill>
                <a:effectLst/>
                <a:latin typeface="+mn-lt"/>
                <a:ea typeface="+mn-ea"/>
                <a:cs typeface="+mn-cs"/>
              </a:rPr>
              <a:t> Microsoft's licensing models can be complex. The Microsoft MADP comprises many different tools that are often licensed differently, based on numbers of users and transactions. This makes it difficult to estimate ongoing development costs.</a:t>
            </a:r>
          </a:p>
          <a:p>
            <a:r>
              <a:rPr lang="en-US" sz="1200" b="0" kern="1200" dirty="0">
                <a:solidFill>
                  <a:schemeClr val="tx1"/>
                </a:solidFill>
                <a:effectLst/>
                <a:latin typeface="+mn-lt"/>
                <a:ea typeface="+mn-ea"/>
                <a:cs typeface="+mn-cs"/>
              </a:rPr>
              <a:t>*High-productivity app development tool:</a:t>
            </a:r>
            <a:r>
              <a:rPr lang="en-US" sz="1200" kern="1200" dirty="0">
                <a:solidFill>
                  <a:schemeClr val="tx1"/>
                </a:solidFill>
                <a:effectLst/>
                <a:latin typeface="+mn-lt"/>
                <a:ea typeface="+mn-ea"/>
                <a:cs typeface="+mn-cs"/>
              </a:rPr>
              <a:t> Although Microsoft offers a high-productivity development tool (PowerApps), it lacks tight integration with its own professional developer tools. The components shared by the tools are primarily Azure Functions, Logic Apps and Azure API Management, and the tool roadmaps are managed by separate Microsoft product organizations.</a:t>
            </a:r>
          </a:p>
          <a:p>
            <a:r>
              <a:rPr lang="en-US" sz="1200" b="0" kern="1200" dirty="0">
                <a:solidFill>
                  <a:schemeClr val="tx1"/>
                </a:solidFill>
                <a:effectLst/>
                <a:latin typeface="+mn-lt"/>
                <a:ea typeface="+mn-ea"/>
                <a:cs typeface="+mn-cs"/>
              </a:rPr>
              <a:t>*Marketing execution:</a:t>
            </a:r>
            <a:r>
              <a:rPr lang="en-US" sz="1200" kern="1200" dirty="0">
                <a:solidFill>
                  <a:schemeClr val="tx1"/>
                </a:solidFill>
                <a:effectLst/>
                <a:latin typeface="+mn-lt"/>
                <a:ea typeface="+mn-ea"/>
                <a:cs typeface="+mn-cs"/>
              </a:rPr>
              <a:t> Microsoft's MADP offering comprises many tools and services under the Visual Studio, Azure and PowerApps brandings, which causes some confusion in the market. The practice of assigning separate brand names (PowerApps and Visual Studio, for example, are completely distinct names) undermines its marketing of a single MADP.</a:t>
            </a:r>
          </a:p>
          <a:p>
            <a:endParaRPr lang="en-US" sz="120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OutSystems</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is again a Leader. It markets a high-productivity development platform with which to rapidly build a unified user experience across mobile, web, SMS, email, chat and voice service touchpoints. A very large number of organizations use the free edition of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product. A smaller number (approximately 1,100) are paying customers, with many of these being SMBs.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platform uses a visual-modeling language to create app UI, logic, data synchronization (for offline use) and integration with its back-end system. Customers can extend its visual models using Cascading Style Sheets (CSS) and JavaScript for the UI; Objective-C, Swift and Java for the native capabilities; and C#, Java and SQL for the back-end capabilities.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proprietary Silk UI framework is used across the platform for development of apps for the web, tablets and mobile phones using a hybrid approach that also uses HTML5 and Apache Cordova. </a:t>
            </a:r>
            <a:r>
              <a:rPr lang="en-US" sz="1200" b="0" i="0" kern="1200" dirty="0" err="1">
                <a:solidFill>
                  <a:schemeClr val="tx1"/>
                </a:solidFill>
                <a:effectLst/>
                <a:latin typeface="+mn-lt"/>
                <a:ea typeface="+mn-ea"/>
                <a:cs typeface="+mn-cs"/>
              </a:rPr>
              <a:t>OutSystems</a:t>
            </a:r>
            <a:r>
              <a:rPr lang="en-US" sz="1200" b="0" i="0" kern="1200" dirty="0">
                <a:solidFill>
                  <a:schemeClr val="tx1"/>
                </a:solidFill>
                <a:effectLst/>
                <a:latin typeface="+mn-lt"/>
                <a:ea typeface="+mn-ea"/>
                <a:cs typeface="+mn-cs"/>
              </a:rPr>
              <a:t> offers core mobile services and SDKs for third-party tools for each back-end API, with complete models and documentation of API entities.</a:t>
            </a:r>
          </a:p>
          <a:p>
            <a:r>
              <a:rPr lang="en-US" sz="1200" b="1"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*Product offering:</a:t>
            </a:r>
            <a:r>
              <a:rPr lang="en-US" sz="1200" kern="1200" dirty="0">
                <a:solidFill>
                  <a:schemeClr val="tx1"/>
                </a:solidFill>
                <a:effectLst/>
                <a:latin typeface="+mn-lt"/>
                <a:ea typeface="+mn-ea"/>
                <a:cs typeface="+mn-cs"/>
              </a:rPr>
              <a:t> In addition to mobile apps, over 90% of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customers use its platform to create mobile websites or portals (B2C, B2B or B2E). Correspondingly, reference customers identified its MADP as easy to use, with a short learning curve. All user interactions are automatically registered, with identification of user, app, screen/step and actions performed by a user, to promote continuous improvement of the user experience.</a:t>
            </a:r>
          </a:p>
          <a:p>
            <a:r>
              <a:rPr lang="en-US" sz="1200" b="0" kern="1200" dirty="0">
                <a:solidFill>
                  <a:schemeClr val="tx1"/>
                </a:solidFill>
                <a:effectLst/>
                <a:latin typeface="+mn-lt"/>
                <a:ea typeface="+mn-ea"/>
                <a:cs typeface="+mn-cs"/>
              </a:rPr>
              <a:t>*Innovation: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recently launched an AI-assisted analysis tool to help customers monitor the impact of app development on their overall business strategy by delivering insight into what are the truly impactful initiatives. This helps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evolve its platform to support new approaches that will drive automation and make insights more accessible as apps become more widely adopted.</a:t>
            </a:r>
          </a:p>
          <a:p>
            <a:r>
              <a:rPr lang="en-US" sz="1200" b="0" kern="1200" dirty="0">
                <a:solidFill>
                  <a:schemeClr val="tx1"/>
                </a:solidFill>
                <a:effectLst/>
                <a:latin typeface="+mn-lt"/>
                <a:ea typeface="+mn-ea"/>
                <a:cs typeface="+mn-cs"/>
              </a:rPr>
              <a:t>*Customer experience:</a:t>
            </a:r>
            <a:r>
              <a:rPr lang="en-US" sz="1200" kern="1200" dirty="0">
                <a:solidFill>
                  <a:schemeClr val="tx1"/>
                </a:solidFill>
                <a:effectLst/>
                <a:latin typeface="+mn-lt"/>
                <a:ea typeface="+mn-ea"/>
                <a:cs typeface="+mn-cs"/>
              </a:rPr>
              <a:t> Reference customers expressed above-average overall satisfaction with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MADP, in comparison to those of other vendors in this Magic Quadrant.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reference customers praised the platform's ease of use, which is achieved through the availability of prebuilt objects and widgets, and the ability to rapidly build and deploy apps in low- or zero-code environments.</a:t>
            </a:r>
          </a:p>
          <a:p>
            <a:r>
              <a:rPr lang="en-US" sz="1200" b="1"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a:t>
            </a:r>
            <a:r>
              <a:rPr lang="en-US" sz="1200" kern="1200" dirty="0">
                <a:solidFill>
                  <a:schemeClr val="tx1"/>
                </a:solidFill>
                <a:effectLst/>
                <a:latin typeface="+mn-lt"/>
                <a:ea typeface="+mn-ea"/>
                <a:cs typeface="+mn-cs"/>
              </a:rPr>
              <a:t> Some reference customers expressed concerns about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licensing. They reported, for example, that the licensing scheme is initially hard to understand and that the practice of licensing by application objects requires tight management when architecting a solution.</a:t>
            </a:r>
          </a:p>
          <a:p>
            <a:r>
              <a:rPr lang="en-US" sz="1200" b="0" kern="1200" dirty="0">
                <a:solidFill>
                  <a:schemeClr val="tx1"/>
                </a:solidFill>
                <a:effectLst/>
                <a:latin typeface="+mn-lt"/>
                <a:ea typeface="+mn-ea"/>
                <a:cs typeface="+mn-cs"/>
              </a:rPr>
              <a:t>*Professional developer enablement tool:</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received above-average scores for its professional developer tools, some reference customers pointed to missing deployment features, such as the ability to generate app-native code for different versions and platforms. They also expressed a desire for .</a:t>
            </a:r>
            <a:r>
              <a:rPr lang="en-US" sz="1200" kern="1200" dirty="0" err="1">
                <a:solidFill>
                  <a:schemeClr val="tx1"/>
                </a:solidFill>
                <a:effectLst/>
                <a:latin typeface="+mn-lt"/>
                <a:ea typeface="+mn-ea"/>
                <a:cs typeface="+mn-cs"/>
              </a:rPr>
              <a:t>ipa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apk</a:t>
            </a:r>
            <a:r>
              <a:rPr lang="en-US" sz="1200" kern="1200" dirty="0">
                <a:solidFill>
                  <a:schemeClr val="tx1"/>
                </a:solidFill>
                <a:effectLst/>
                <a:latin typeface="+mn-lt"/>
                <a:ea typeface="+mn-ea"/>
                <a:cs typeface="+mn-cs"/>
              </a:rPr>
              <a:t> binary generation not to be dependent on an external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cloud service.</a:t>
            </a:r>
          </a:p>
          <a:p>
            <a:r>
              <a:rPr lang="en-US" sz="1200" b="0" kern="1200" dirty="0">
                <a:solidFill>
                  <a:schemeClr val="tx1"/>
                </a:solidFill>
                <a:effectLst/>
                <a:latin typeface="+mn-lt"/>
                <a:ea typeface="+mn-ea"/>
                <a:cs typeface="+mn-cs"/>
              </a:rPr>
              <a:t>*Geographic strategy:</a:t>
            </a:r>
            <a:r>
              <a:rPr lang="en-US" sz="1200" kern="1200" dirty="0">
                <a:solidFill>
                  <a:schemeClr val="tx1"/>
                </a:solidFill>
                <a:effectLst/>
                <a:latin typeface="+mn-lt"/>
                <a:ea typeface="+mn-ea"/>
                <a:cs typeface="+mn-cs"/>
              </a:rPr>
              <a:t> Although </a:t>
            </a:r>
            <a:r>
              <a:rPr lang="en-US" sz="1200" kern="1200" dirty="0" err="1">
                <a:solidFill>
                  <a:schemeClr val="tx1"/>
                </a:solidFill>
                <a:effectLst/>
                <a:latin typeface="+mn-lt"/>
                <a:ea typeface="+mn-ea"/>
                <a:cs typeface="+mn-cs"/>
              </a:rPr>
              <a:t>OutSystems</a:t>
            </a:r>
            <a:r>
              <a:rPr lang="en-US" sz="1200" kern="1200" dirty="0">
                <a:solidFill>
                  <a:schemeClr val="tx1"/>
                </a:solidFill>
                <a:effectLst/>
                <a:latin typeface="+mn-lt"/>
                <a:ea typeface="+mn-ea"/>
                <a:cs typeface="+mn-cs"/>
              </a:rPr>
              <a:t> has an established network of reseller and delivery partners, some reference customers indicated that more service provider partners are needed, as the lack of options in some regions had left them with inflexible and inefficient delivery partners.</a:t>
            </a:r>
          </a:p>
          <a:p>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93775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0747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Border: None</a:t>
            </a:r>
          </a:p>
          <a:p>
            <a:r>
              <a:rPr lang="en-US" sz="1200" b="0" i="0" u="none" strike="noStrike" kern="1200" baseline="0" dirty="0">
                <a:solidFill>
                  <a:schemeClr val="tx1"/>
                </a:solidFill>
                <a:latin typeface="+mn-lt"/>
                <a:ea typeface="+mn-ea"/>
                <a:cs typeface="+mn-cs"/>
              </a:rPr>
              <a:t>Color: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60623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190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833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5589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87411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check for Email because it’s more unique vs Name or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90353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delete event could be for multiple addresses so the combination of 2 identifiers such as Name and Email get us there.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8836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3418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Need to create 4 Flows: </a:t>
            </a:r>
          </a:p>
          <a:p>
            <a:pPr marL="228600" indent="-228600">
              <a:buAutoNum type="arabicPeriod"/>
            </a:pPr>
            <a:r>
              <a:rPr lang="en-US" sz="1200" b="0" i="0" u="none" strike="noStrike" kern="1200" baseline="0" dirty="0" err="1">
                <a:solidFill>
                  <a:schemeClr val="tx1"/>
                </a:solidFill>
                <a:latin typeface="+mn-lt"/>
                <a:ea typeface="+mn-ea"/>
                <a:cs typeface="+mn-cs"/>
              </a:rPr>
              <a:t>LinkLead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DeleteLead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CheckLead</a:t>
            </a:r>
            <a:endParaRPr lang="en-US" sz="1200" b="0" i="0" u="none" strike="noStrike" kern="1200" baseline="0" dirty="0">
              <a:solidFill>
                <a:schemeClr val="tx1"/>
              </a:solidFill>
              <a:latin typeface="+mn-lt"/>
              <a:ea typeface="+mn-ea"/>
              <a:cs typeface="+mn-cs"/>
            </a:endParaRPr>
          </a:p>
          <a:p>
            <a:pPr marL="228600" indent="-228600">
              <a:buAutoNum type="arabicPeriod"/>
            </a:pPr>
            <a:r>
              <a:rPr lang="en-US" sz="1200" b="0" i="0" u="none" strike="noStrike" kern="1200" baseline="0" dirty="0" err="1">
                <a:solidFill>
                  <a:schemeClr val="tx1"/>
                </a:solidFill>
                <a:latin typeface="+mn-lt"/>
                <a:ea typeface="+mn-ea"/>
                <a:cs typeface="+mn-cs"/>
              </a:rPr>
              <a:t>AddLead</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842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Desktop updates monthly and the service itself weekly. With this it even looks to separate itself from the pack even more as increased amount of features come around and presented by the community.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858936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98770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https://flow.microsoft.com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7718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0634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81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74378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2672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Ask in PowerApps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57599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57160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325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body(</a:t>
            </a:r>
            <a:r>
              <a:rPr lang="en-US" sz="1200" b="0" kern="1200" dirty="0">
                <a:solidFill>
                  <a:schemeClr val="tx1"/>
                </a:solidFill>
                <a:effectLst/>
                <a:latin typeface="+mn-lt"/>
                <a:ea typeface="+mn-ea"/>
                <a:cs typeface="+mn-cs"/>
              </a:rPr>
              <a:t>'Execute_stored_procedure'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resultsets</a:t>
            </a:r>
            <a:r>
              <a:rPr lang="en-US" sz="1200" b="0"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0812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BI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5/11/2019 6:24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179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11095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4697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62078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35983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14984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3987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94283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5804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689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650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covers 2 points.</a:t>
            </a:r>
          </a:p>
          <a:p>
            <a:pPr lvl="0"/>
            <a:r>
              <a:rPr lang="en-US" sz="1200" kern="1200" dirty="0">
                <a:solidFill>
                  <a:schemeClr val="tx1"/>
                </a:solidFill>
                <a:effectLst/>
                <a:latin typeface="+mn-lt"/>
                <a:ea typeface="+mn-ea"/>
                <a:cs typeface="+mn-cs"/>
              </a:rPr>
              <a:t>1. The global Scale of Power BI, Power BI has the largest global footprint of any Self Service BI tool. It is available in 19 DCs around the world, it’s available most countries around the world and in 43 languages. </a:t>
            </a:r>
          </a:p>
          <a:p>
            <a:pPr lvl="0"/>
            <a:r>
              <a:rPr lang="en-US" sz="1200" kern="1200" dirty="0">
                <a:solidFill>
                  <a:schemeClr val="tx1"/>
                </a:solidFill>
                <a:effectLst/>
                <a:latin typeface="+mn-lt"/>
                <a:ea typeface="+mn-ea"/>
                <a:cs typeface="+mn-cs"/>
              </a:rPr>
              <a:t>2. Second, Power BI is Enterprise Ready. It supports all the Industry and Government required Security certifications like HIPAA, EU Model Closes, FedRAMP, etc. It is also available in the National Clouds in the US, Germany and China, which means that it can be used by All government entities.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601453-7CB9-4CED-8EC6-D9FA17ED581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09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33280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54246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730564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89767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51123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916254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43678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23313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94698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1451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Act &amp; Automate: it’s not just about getting insights from your data (even though that’s a pretty big part) it’s about taking action on that insight, and even automating that action, leveraging </a:t>
            </a:r>
            <a:r>
              <a:rPr lang="en-US" sz="1200" dirty="0" err="1"/>
              <a:t>PowerApps</a:t>
            </a:r>
            <a:r>
              <a:rPr lang="en-US" sz="1200" dirty="0"/>
              <a:t> and Microsoft Flow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28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Ref:</a:t>
            </a:r>
            <a:r>
              <a:rPr lang="en-US" dirty="0" err="1">
                <a:hlinkClick r:id="rId3"/>
              </a:rPr>
              <a:t>https</a:t>
            </a:r>
            <a:r>
              <a:rPr lang="en-US" dirty="0">
                <a:hlinkClick r:id="rId3"/>
              </a:rPr>
              <a:t>://flow.microsoft.com/</a:t>
            </a:r>
            <a:r>
              <a:rPr lang="en-US" dirty="0" err="1">
                <a:hlinkClick r:id="rId3"/>
              </a:rPr>
              <a:t>en</a:t>
            </a:r>
            <a:r>
              <a:rPr lang="en-US" dirty="0">
                <a:hlinkClick r:id="rId3"/>
              </a:rPr>
              <a:t>-us/blog/announcing-</a:t>
            </a:r>
            <a:r>
              <a:rPr lang="en-US" dirty="0" err="1">
                <a:hlinkClick r:id="rId3"/>
              </a:rPr>
              <a:t>microsoft</a:t>
            </a:r>
            <a:r>
              <a:rPr lang="en-US" dirty="0">
                <a:hlinkClick r:id="rId3"/>
              </a:rPr>
              <a:t>-flow-analytics/</a:t>
            </a:r>
            <a:endParaRPr lang="en-US" dirty="0"/>
          </a:p>
          <a:p>
            <a:r>
              <a:rPr lang="en-US" sz="1200" b="0" i="0" u="none" strike="noStrike" kern="1200" baseline="0" dirty="0">
                <a:solidFill>
                  <a:schemeClr val="tx1"/>
                </a:solidFill>
                <a:latin typeface="+mn-lt"/>
                <a:ea typeface="+mn-ea"/>
                <a:cs typeface="+mn-cs"/>
              </a:rPr>
              <a:t>Roadmap: </a:t>
            </a:r>
          </a:p>
          <a:p>
            <a:r>
              <a:rPr lang="en-US" dirty="0">
                <a:hlinkClick r:id="rId4"/>
              </a:rPr>
              <a:t>https://powerapps.microsoft.com/en-us/roadmap/</a:t>
            </a:r>
            <a:endParaRPr lang="en-US" dirty="0"/>
          </a:p>
          <a:p>
            <a:r>
              <a:rPr lang="en-US" dirty="0">
                <a:hlinkClick r:id="rId5"/>
              </a:rPr>
              <a:t>https://us.flow.microsoft.com/en-us/roadmap/</a:t>
            </a:r>
            <a:endParaRPr lang="en-US" dirty="0"/>
          </a:p>
          <a:p>
            <a:r>
              <a:rPr lang="en-US" dirty="0">
                <a:hlinkClick r:id="rId6"/>
              </a:rPr>
              <a:t>https://powerbi.microsoft.com/en-us/roadmap/</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31254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0305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07359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6810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44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56367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49089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8726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664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48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Image Ref: </a:t>
            </a:r>
            <a:r>
              <a:rPr lang="en-US" dirty="0">
                <a:hlinkClick r:id="rId3"/>
              </a:rPr>
              <a:t>https://customers.microsoft.com/en-us/story/virgin-atlantic-travel-and-transportation-power-apps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https://msft.today/virgin-atlantic-drives-agile-wins-for-its-mobile-workforce-with-the-power-platform/</a:t>
            </a:r>
            <a:endParaRPr lang="en-US" dirty="0"/>
          </a:p>
          <a:p>
            <a:r>
              <a:rPr lang="en-US" sz="1200" b="1" i="0" kern="1200" dirty="0">
                <a:solidFill>
                  <a:schemeClr val="tx1"/>
                </a:solidFill>
                <a:effectLst/>
                <a:latin typeface="+mn-lt"/>
                <a:ea typeface="+mn-ea"/>
                <a:cs typeface="+mn-cs"/>
              </a:rPr>
              <a:t>A mobile workforce and lots of data</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Building quick-win apps to help customers and employees</a:t>
            </a:r>
          </a:p>
          <a:p>
            <a:r>
              <a:rPr lang="en-US" sz="1200" b="1" i="0" kern="1200" dirty="0">
                <a:solidFill>
                  <a:schemeClr val="tx1"/>
                </a:solidFill>
                <a:effectLst/>
                <a:latin typeface="+mn-lt"/>
                <a:ea typeface="+mn-ea"/>
                <a:cs typeface="+mn-cs"/>
              </a:rPr>
              <a:t>Putting safety first with an engineering app</a:t>
            </a:r>
            <a:endParaRPr lang="en-US" sz="1200" b="0" i="0" kern="1200" dirty="0">
              <a:solidFill>
                <a:schemeClr val="tx1"/>
              </a:solidFill>
              <a:effectLst/>
              <a:latin typeface="+mn-lt"/>
              <a:ea typeface="+mn-ea"/>
              <a:cs typeface="+mn-cs"/>
            </a:endParaRPr>
          </a:p>
          <a:p>
            <a:br>
              <a:rPr lang="en-US" dirty="0"/>
            </a:b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1669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0950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52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587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Install Gateway, at this point the Windows ACU prompt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76208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820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6537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THIS IS VERY IMPORTANT!!!!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1100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29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8875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05507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288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this point the Gateway is installed and running. </a:t>
            </a:r>
          </a:p>
          <a:p>
            <a:r>
              <a:rPr lang="en-US" sz="1200" b="0" i="0" u="none" strike="noStrike" kern="1200" baseline="0" dirty="0">
                <a:solidFill>
                  <a:schemeClr val="tx1"/>
                </a:solidFill>
                <a:latin typeface="+mn-lt"/>
                <a:ea typeface="+mn-ea"/>
                <a:cs typeface="+mn-cs"/>
              </a:rPr>
              <a:t>See Service Settings, Diagnostics, Network and Connectors for more info.</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953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3212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28770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82533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65761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425047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06901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41873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965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98354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35220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506210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48496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420171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381343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51520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67330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88793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175478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58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939823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297593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ribbon select </a:t>
            </a:r>
            <a:r>
              <a:rPr lang="en-US" sz="1200" b="1" i="0" u="none" strike="noStrike" kern="1200" baseline="0" dirty="0">
                <a:solidFill>
                  <a:schemeClr val="tx1"/>
                </a:solidFill>
                <a:latin typeface="+mn-lt"/>
                <a:ea typeface="+mn-ea"/>
                <a:cs typeface="+mn-cs"/>
              </a:rPr>
              <a:t>Home</a:t>
            </a:r>
            <a:r>
              <a:rPr lang="en-US" sz="1200" b="0" i="0" u="none" strike="noStrike" kern="1200" baseline="0" dirty="0">
                <a:solidFill>
                  <a:schemeClr val="tx1"/>
                </a:solidFill>
                <a:latin typeface="+mn-lt"/>
                <a:ea typeface="+mn-ea"/>
                <a:cs typeface="+mn-cs"/>
              </a:rPr>
              <a:t> -&gt; </a:t>
            </a:r>
            <a:r>
              <a:rPr lang="en-US" sz="1200" b="1" i="0" u="none" strike="noStrike" kern="1200" baseline="0" dirty="0">
                <a:solidFill>
                  <a:schemeClr val="tx1"/>
                </a:solidFill>
                <a:latin typeface="+mn-lt"/>
                <a:ea typeface="+mn-ea"/>
                <a:cs typeface="+mn-cs"/>
              </a:rPr>
              <a:t>Get Data</a:t>
            </a:r>
            <a:r>
              <a:rPr lang="en-US" sz="1200" b="0" i="0" u="none" strike="noStrike" kern="1200" baseline="0" dirty="0">
                <a:solidFill>
                  <a:schemeClr val="tx1"/>
                </a:solidFill>
                <a:latin typeface="+mn-lt"/>
                <a:ea typeface="+mn-ea"/>
                <a:cs typeface="+mn-cs"/>
              </a:rPr>
              <a:t> -&gt; More… </a:t>
            </a:r>
          </a:p>
          <a:p>
            <a:r>
              <a:rPr lang="en-US" sz="1200" b="0" i="0" u="none" strike="noStrike" kern="1200" baseline="0" dirty="0">
                <a:solidFill>
                  <a:schemeClr val="tx1"/>
                </a:solidFill>
                <a:latin typeface="+mn-lt"/>
                <a:ea typeface="+mn-ea"/>
                <a:cs typeface="+mn-cs"/>
              </a:rPr>
              <a:t>Talk about the variety of sources supported:</a:t>
            </a:r>
          </a:p>
          <a:p>
            <a:r>
              <a:rPr lang="en-US" sz="1200" b="0" i="0" u="none" strike="noStrike" kern="1200" baseline="0" dirty="0">
                <a:solidFill>
                  <a:schemeClr val="tx1"/>
                </a:solidFill>
                <a:latin typeface="+mn-lt"/>
                <a:ea typeface="+mn-ea"/>
                <a:cs typeface="+mn-cs"/>
              </a:rPr>
              <a:t>• File </a:t>
            </a:r>
          </a:p>
          <a:p>
            <a:r>
              <a:rPr lang="en-US" sz="1200" b="0" i="0" u="none" strike="noStrike" kern="1200" baseline="0" dirty="0">
                <a:solidFill>
                  <a:schemeClr val="tx1"/>
                </a:solidFill>
                <a:latin typeface="+mn-lt"/>
                <a:ea typeface="+mn-ea"/>
                <a:cs typeface="+mn-cs"/>
              </a:rPr>
              <a:t>• Database </a:t>
            </a:r>
          </a:p>
          <a:p>
            <a:r>
              <a:rPr lang="en-US" sz="1200" b="0" i="0" u="none" strike="noStrike" kern="1200" baseline="0" dirty="0">
                <a:solidFill>
                  <a:schemeClr val="tx1"/>
                </a:solidFill>
                <a:latin typeface="+mn-lt"/>
                <a:ea typeface="+mn-ea"/>
                <a:cs typeface="+mn-cs"/>
              </a:rPr>
              <a:t>• Azure </a:t>
            </a:r>
          </a:p>
          <a:p>
            <a:r>
              <a:rPr lang="en-US" sz="1200" b="0" i="0" u="none" strike="noStrike" kern="1200" baseline="0" dirty="0">
                <a:solidFill>
                  <a:schemeClr val="tx1"/>
                </a:solidFill>
                <a:latin typeface="+mn-lt"/>
                <a:ea typeface="+mn-ea"/>
                <a:cs typeface="+mn-cs"/>
              </a:rPr>
              <a:t>• Other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416130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queries are created from the 1 workbook, a csv file and a folder data source.</a:t>
            </a:r>
          </a:p>
          <a:p>
            <a:r>
              <a:rPr lang="en-US" sz="1200" b="0" i="0" u="none" strike="noStrike" kern="1200" baseline="0" dirty="0">
                <a:solidFill>
                  <a:schemeClr val="tx1"/>
                </a:solidFill>
                <a:latin typeface="+mn-lt"/>
                <a:ea typeface="+mn-ea"/>
                <a:cs typeface="+mn-cs"/>
              </a:rPr>
              <a:t>There are data preparation and </a:t>
            </a:r>
            <a:r>
              <a:rPr lang="en-US" sz="1200" b="1" i="0" u="none" strike="noStrike" kern="1200" baseline="0" dirty="0">
                <a:solidFill>
                  <a:schemeClr val="tx1"/>
                </a:solidFill>
                <a:latin typeface="+mn-lt"/>
                <a:ea typeface="+mn-ea"/>
                <a:cs typeface="+mn-cs"/>
              </a:rPr>
              <a:t>transformation</a:t>
            </a:r>
            <a:r>
              <a:rPr lang="en-US" sz="1200" b="0" i="0" u="none" strike="noStrike" kern="1200" baseline="0" dirty="0">
                <a:solidFill>
                  <a:schemeClr val="tx1"/>
                </a:solidFill>
                <a:latin typeface="+mn-lt"/>
                <a:ea typeface="+mn-ea"/>
                <a:cs typeface="+mn-cs"/>
              </a:rPr>
              <a:t> options. </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Add/Delete Columns and Rows </a:t>
            </a:r>
          </a:p>
          <a:p>
            <a:r>
              <a:rPr lang="en-US" sz="1200" b="0" i="0" u="none" strike="noStrike" kern="1200" baseline="0" dirty="0">
                <a:solidFill>
                  <a:schemeClr val="tx1"/>
                </a:solidFill>
                <a:latin typeface="+mn-lt"/>
                <a:ea typeface="+mn-ea"/>
                <a:cs typeface="+mn-cs"/>
              </a:rPr>
              <a:t>• Change </a:t>
            </a:r>
            <a:r>
              <a:rPr lang="en-US" sz="1200" b="1" i="0" u="none" strike="noStrike" kern="1200" baseline="0" dirty="0">
                <a:solidFill>
                  <a:schemeClr val="tx1"/>
                </a:solidFill>
                <a:latin typeface="+mn-lt"/>
                <a:ea typeface="+mn-ea"/>
                <a:cs typeface="+mn-cs"/>
              </a:rPr>
              <a:t>Data Type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Select Sales query </a:t>
            </a:r>
          </a:p>
          <a:p>
            <a:r>
              <a:rPr lang="en-US" sz="1200" b="0" i="0" u="none" strike="noStrike" kern="1200" baseline="0" dirty="0">
                <a:solidFill>
                  <a:schemeClr val="tx1"/>
                </a:solidFill>
                <a:latin typeface="+mn-lt"/>
                <a:ea typeface="+mn-ea"/>
                <a:cs typeface="+mn-cs"/>
              </a:rPr>
              <a:t>83. Walk through the </a:t>
            </a:r>
            <a:r>
              <a:rPr lang="en-US" sz="1200" b="1" i="0" u="none" strike="noStrike" kern="1200" baseline="0" dirty="0">
                <a:solidFill>
                  <a:schemeClr val="tx1"/>
                </a:solidFill>
                <a:latin typeface="+mn-lt"/>
                <a:ea typeface="+mn-ea"/>
                <a:cs typeface="+mn-cs"/>
              </a:rPr>
              <a:t>APPLIED STEPS </a:t>
            </a:r>
          </a:p>
          <a:p>
            <a:r>
              <a:rPr lang="en-US" sz="1200" b="0" i="0" u="none" strike="noStrike" kern="1200" baseline="0" dirty="0">
                <a:solidFill>
                  <a:schemeClr val="tx1"/>
                </a:solidFill>
                <a:latin typeface="+mn-lt"/>
                <a:ea typeface="+mn-ea"/>
                <a:cs typeface="+mn-cs"/>
              </a:rPr>
              <a:t>84. Talk about Append in Sales and difference between Append and Merge </a:t>
            </a:r>
          </a:p>
          <a:p>
            <a:r>
              <a:rPr lang="en-US" sz="1200" b="0" i="0" u="none" strike="noStrike" kern="1200" baseline="0" dirty="0">
                <a:solidFill>
                  <a:schemeClr val="tx1"/>
                </a:solidFill>
                <a:latin typeface="+mn-lt"/>
                <a:ea typeface="+mn-ea"/>
                <a:cs typeface="+mn-cs"/>
              </a:rPr>
              <a:t>85. Talk about Add Conditional column </a:t>
            </a:r>
          </a:p>
          <a:p>
            <a:r>
              <a:rPr lang="en-US" sz="1200" b="0" i="0" u="none" strike="noStrike" kern="1200" baseline="0" dirty="0">
                <a:solidFill>
                  <a:schemeClr val="tx1"/>
                </a:solidFill>
                <a:latin typeface="+mn-lt"/>
                <a:ea typeface="+mn-ea"/>
                <a:cs typeface="+mn-cs"/>
              </a:rPr>
              <a:t>86. Talk about Query Dependencies </a:t>
            </a:r>
          </a:p>
          <a:p>
            <a:r>
              <a:rPr lang="en-US" sz="1200" b="0" i="0" u="none" strike="noStrike" kern="1200" baseline="0" dirty="0">
                <a:solidFill>
                  <a:schemeClr val="tx1"/>
                </a:solidFill>
                <a:latin typeface="+mn-lt"/>
                <a:ea typeface="+mn-ea"/>
                <a:cs typeface="+mn-cs"/>
              </a:rPr>
              <a:t>87. Close Query Editor window </a:t>
            </a:r>
          </a:p>
          <a:p>
            <a:r>
              <a:rPr lang="en-US" sz="1200" b="0" i="0" u="none" strike="noStrike" kern="1200" baseline="0" dirty="0">
                <a:solidFill>
                  <a:schemeClr val="tx1"/>
                </a:solidFill>
                <a:latin typeface="+mn-lt"/>
                <a:ea typeface="+mn-ea"/>
                <a:cs typeface="+mn-cs"/>
              </a:rPr>
              <a:t>88. If you have time, talk about data transformations performed in the other queries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9787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Transform menu</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11934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Operations under </a:t>
            </a:r>
            <a:r>
              <a:rPr lang="en-US" sz="1200" b="1" i="0" u="none" strike="noStrike" kern="1200" baseline="0" dirty="0">
                <a:solidFill>
                  <a:schemeClr val="tx1"/>
                </a:solidFill>
                <a:latin typeface="+mn-lt"/>
                <a:ea typeface="+mn-ea"/>
                <a:cs typeface="+mn-cs"/>
              </a:rPr>
              <a:t>Add Column menu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08699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a:t>
            </a:r>
            <a:r>
              <a:rPr lang="en-US" sz="1200" b="1" i="0" u="none" strike="noStrike" kern="1200" baseline="0" dirty="0">
                <a:solidFill>
                  <a:schemeClr val="tx1"/>
                </a:solidFill>
                <a:latin typeface="+mn-lt"/>
                <a:ea typeface="+mn-ea"/>
                <a:cs typeface="+mn-cs"/>
              </a:rPr>
              <a:t>Relationships</a:t>
            </a:r>
            <a:r>
              <a:rPr lang="en-US" sz="1200" b="0" i="0" u="none" strike="noStrike" kern="1200" baseline="0" dirty="0">
                <a:solidFill>
                  <a:schemeClr val="tx1"/>
                </a:solidFill>
                <a:latin typeface="+mn-lt"/>
                <a:ea typeface="+mn-ea"/>
                <a:cs typeface="+mn-cs"/>
              </a:rPr>
              <a:t> section </a:t>
            </a:r>
          </a:p>
          <a:p>
            <a:r>
              <a:rPr lang="en-US" sz="1200" b="0" i="0" u="none" strike="noStrike" kern="1200" baseline="0" dirty="0">
                <a:solidFill>
                  <a:schemeClr val="tx1"/>
                </a:solidFill>
                <a:latin typeface="+mn-lt"/>
                <a:ea typeface="+mn-ea"/>
                <a:cs typeface="+mn-cs"/>
              </a:rPr>
              <a:t>90. Talk about the relationships that are created to connect all the queries </a:t>
            </a:r>
          </a:p>
          <a:p>
            <a:r>
              <a:rPr lang="en-US" sz="1200" b="0" i="0" u="none" strike="noStrike" kern="1200" baseline="0" dirty="0">
                <a:solidFill>
                  <a:schemeClr val="tx1"/>
                </a:solidFill>
                <a:latin typeface="+mn-lt"/>
                <a:ea typeface="+mn-ea"/>
                <a:cs typeface="+mn-cs"/>
              </a:rPr>
              <a:t>91. </a:t>
            </a:r>
            <a:r>
              <a:rPr lang="en-US" sz="1200" b="1" i="0" u="none" strike="noStrike" kern="1200" baseline="0" dirty="0">
                <a:solidFill>
                  <a:schemeClr val="tx1"/>
                </a:solidFill>
                <a:latin typeface="+mn-lt"/>
                <a:ea typeface="+mn-ea"/>
                <a:cs typeface="+mn-cs"/>
              </a:rPr>
              <a:t>Click on Manage Relationships and show the dialogue </a:t>
            </a:r>
          </a:p>
          <a:p>
            <a:r>
              <a:rPr lang="en-US" sz="1200" b="0" i="0" u="none" strike="noStrike" kern="1200" baseline="0" dirty="0">
                <a:solidFill>
                  <a:schemeClr val="tx1"/>
                </a:solidFill>
                <a:latin typeface="+mn-lt"/>
                <a:ea typeface="+mn-ea"/>
                <a:cs typeface="+mn-cs"/>
              </a:rPr>
              <a:t>92. </a:t>
            </a:r>
            <a:r>
              <a:rPr lang="en-US" sz="1200" b="1" i="0" u="none" strike="noStrike" kern="1200" baseline="0" dirty="0">
                <a:solidFill>
                  <a:schemeClr val="tx1"/>
                </a:solidFill>
                <a:latin typeface="+mn-lt"/>
                <a:ea typeface="+mn-ea"/>
                <a:cs typeface="+mn-cs"/>
              </a:rPr>
              <a:t>Talk about 1:1 and 1:M relationships </a:t>
            </a:r>
            <a:r>
              <a:rPr lang="en-US" sz="1200" b="0" i="0" u="none" strike="noStrike" kern="1200" baseline="0" dirty="0">
                <a:solidFill>
                  <a:schemeClr val="tx1"/>
                </a:solidFill>
                <a:latin typeface="+mn-lt"/>
                <a:ea typeface="+mn-ea"/>
                <a:cs typeface="+mn-cs"/>
              </a:rPr>
              <a:t>that are supported by Power BI Desktop </a:t>
            </a:r>
          </a:p>
          <a:p>
            <a:r>
              <a:rPr lang="en-US" sz="1200" b="0" i="0" u="none" strike="noStrike" kern="1200" baseline="0" dirty="0">
                <a:solidFill>
                  <a:schemeClr val="tx1"/>
                </a:solidFill>
                <a:latin typeface="+mn-lt"/>
                <a:ea typeface="+mn-ea"/>
                <a:cs typeface="+mn-cs"/>
              </a:rPr>
              <a:t>93. Depending on the audience might want to talk about bi-direction relationship </a:t>
            </a:r>
          </a:p>
          <a:p>
            <a:r>
              <a:rPr lang="en-US" sz="1200" b="0" i="0" u="none" strike="noStrike" kern="1200" baseline="0" dirty="0">
                <a:solidFill>
                  <a:schemeClr val="tx1"/>
                </a:solidFill>
                <a:latin typeface="+mn-lt"/>
                <a:ea typeface="+mn-ea"/>
                <a:cs typeface="+mn-cs"/>
              </a:rPr>
              <a:t>94. Talk about </a:t>
            </a:r>
            <a:r>
              <a:rPr lang="en-US" sz="1200" b="1" i="0" u="none" strike="noStrike" kern="1200" baseline="0" dirty="0">
                <a:solidFill>
                  <a:schemeClr val="tx1"/>
                </a:solidFill>
                <a:latin typeface="+mn-lt"/>
                <a:ea typeface="+mn-ea"/>
                <a:cs typeface="+mn-cs"/>
              </a:rPr>
              <a:t>Synonyms</a:t>
            </a:r>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06322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76840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95. Navigate back Reports section, </a:t>
            </a:r>
          </a:p>
          <a:p>
            <a:r>
              <a:rPr lang="en-US" sz="1200" b="0" i="0" u="none" strike="noStrike" kern="1200" baseline="0" dirty="0">
                <a:solidFill>
                  <a:schemeClr val="tx1"/>
                </a:solidFill>
                <a:latin typeface="+mn-lt"/>
                <a:ea typeface="+mn-ea"/>
                <a:cs typeface="+mn-cs"/>
              </a:rPr>
              <a:t>96. Talk about Fields and Visualization section </a:t>
            </a:r>
          </a:p>
          <a:p>
            <a:r>
              <a:rPr lang="en-US" sz="1200" b="0" i="0" u="none" strike="noStrike" kern="1200" baseline="0" dirty="0">
                <a:solidFill>
                  <a:schemeClr val="tx1"/>
                </a:solidFill>
                <a:latin typeface="+mn-lt"/>
                <a:ea typeface="+mn-ea"/>
                <a:cs typeface="+mn-cs"/>
              </a:rPr>
              <a:t>97. Talk about ability to Hide/Unhide fields and tables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64934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By </a:t>
            </a:r>
            <a:r>
              <a:rPr lang="en-US" sz="1200" b="1" i="0" u="none" strike="noStrike" kern="1200" baseline="0" dirty="0">
                <a:solidFill>
                  <a:schemeClr val="tx1"/>
                </a:solidFill>
                <a:latin typeface="+mn-lt"/>
                <a:ea typeface="+mn-ea"/>
                <a:cs typeface="+mn-cs"/>
              </a:rPr>
              <a:t>Manufacturer report page </a:t>
            </a:r>
          </a:p>
          <a:p>
            <a:r>
              <a:rPr lang="en-US" sz="1200" b="0" i="0" u="none" strike="noStrike" kern="1200" baseline="0" dirty="0">
                <a:solidFill>
                  <a:schemeClr val="tx1"/>
                </a:solidFill>
                <a:latin typeface="+mn-lt"/>
                <a:ea typeface="+mn-ea"/>
                <a:cs typeface="+mn-cs"/>
              </a:rPr>
              <a:t>Notice we already have a drill through by Country. </a:t>
            </a:r>
          </a:p>
          <a:p>
            <a:r>
              <a:rPr lang="en-US" sz="1200" b="0" i="0" u="none" strike="noStrike" kern="1200" baseline="0" dirty="0">
                <a:solidFill>
                  <a:schemeClr val="tx1"/>
                </a:solidFill>
                <a:latin typeface="+mn-lt"/>
                <a:ea typeface="+mn-ea"/>
                <a:cs typeface="+mn-cs"/>
              </a:rPr>
              <a:t>This is known as a drill through report, but we also want to drill through by Manufacture.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13753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Simply drag the Manufacture field/column into drill through</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now we can drill through into this page</a:t>
            </a:r>
            <a:r>
              <a:rPr lang="en-US" sz="1200" b="0" i="0" u="none" strike="noStrike" kern="1200" baseline="0" dirty="0">
                <a:solidFill>
                  <a:schemeClr val="tx1"/>
                </a:solidFill>
                <a:latin typeface="+mn-lt"/>
                <a:ea typeface="+mn-ea"/>
                <a:cs typeface="+mn-cs"/>
              </a:rPr>
              <a:t> by Manufacture.</a:t>
            </a:r>
          </a:p>
          <a:p>
            <a:r>
              <a:rPr lang="en-US" sz="1200" b="1" i="0" u="none" strike="noStrike" kern="1200" baseline="0" dirty="0">
                <a:solidFill>
                  <a:schemeClr val="tx1"/>
                </a:solidFill>
                <a:latin typeface="+mn-lt"/>
                <a:ea typeface="+mn-ea"/>
                <a:cs typeface="+mn-cs"/>
              </a:rPr>
              <a:t>Do not apply any filters </a:t>
            </a:r>
            <a:r>
              <a:rPr lang="en-US" sz="1200" b="0" i="0" u="none" strike="noStrike" kern="1200" baseline="0" dirty="0">
                <a:solidFill>
                  <a:schemeClr val="tx1"/>
                </a:solidFill>
                <a:latin typeface="+mn-lt"/>
                <a:ea typeface="+mn-ea"/>
                <a:cs typeface="+mn-cs"/>
              </a:rPr>
              <a:t>for manufacture at this point.</a:t>
            </a:r>
          </a:p>
          <a:p>
            <a:r>
              <a:rPr lang="en-US" sz="1200" b="0" i="0" u="none" strike="noStrike" kern="1200" baseline="0" dirty="0">
                <a:solidFill>
                  <a:schemeClr val="tx1"/>
                </a:solidFill>
                <a:latin typeface="+mn-lt"/>
                <a:ea typeface="+mn-ea"/>
                <a:cs typeface="+mn-cs"/>
              </a:rPr>
              <a:t>Note also the </a:t>
            </a:r>
            <a:r>
              <a:rPr lang="en-US" sz="1200" b="1" i="0" u="none" strike="noStrike" kern="1200" baseline="0" dirty="0">
                <a:solidFill>
                  <a:schemeClr val="tx1"/>
                </a:solidFill>
                <a:latin typeface="+mn-lt"/>
                <a:ea typeface="+mn-ea"/>
                <a:cs typeface="+mn-cs"/>
              </a:rPr>
              <a:t>Card Display says Manufacture Analysis</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7513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34792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Card Display is not filtered at this point is for ALL manufactures.</a:t>
            </a:r>
          </a:p>
          <a:p>
            <a:r>
              <a:rPr lang="en-US" sz="1200" b="0" i="0" u="none" strike="noStrike" kern="1200" baseline="0" dirty="0">
                <a:solidFill>
                  <a:schemeClr val="tx1"/>
                </a:solidFill>
                <a:latin typeface="+mn-lt"/>
                <a:ea typeface="+mn-ea"/>
                <a:cs typeface="+mn-cs"/>
              </a:rPr>
              <a:t>We can go back to the Market Share page, right click a manufacture </a:t>
            </a:r>
          </a:p>
          <a:p>
            <a:r>
              <a:rPr lang="en-US" sz="1200" b="0" i="0" u="none" strike="noStrike" kern="1200" baseline="0" dirty="0">
                <a:solidFill>
                  <a:schemeClr val="tx1"/>
                </a:solidFill>
                <a:latin typeface="+mn-lt"/>
                <a:ea typeface="+mn-ea"/>
                <a:cs typeface="+mn-cs"/>
              </a:rPr>
              <a:t>and Pass-Through the value into this page.</a:t>
            </a:r>
          </a:p>
          <a:p>
            <a:r>
              <a:rPr lang="en-US" sz="1200" b="0" i="0" u="none" strike="noStrike" kern="1200" baseline="0" dirty="0">
                <a:solidFill>
                  <a:schemeClr val="tx1"/>
                </a:solidFill>
                <a:latin typeface="+mn-lt"/>
                <a:ea typeface="+mn-ea"/>
                <a:cs typeface="+mn-cs"/>
              </a:rPr>
              <a:t>Let’s go back to Market Share report page and see that in action.</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28103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in % Growth by Manufacturer column chart,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the best growth. Let’s investigate.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9231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Right click on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bar and select </a:t>
            </a:r>
            <a:r>
              <a:rPr lang="en-US" sz="1200" b="0" i="0" u="none" strike="noStrike" kern="1200" baseline="0" dirty="0" err="1">
                <a:solidFill>
                  <a:schemeClr val="tx1"/>
                </a:solidFill>
                <a:latin typeface="+mn-lt"/>
                <a:ea typeface="+mn-ea"/>
                <a:cs typeface="+mn-cs"/>
              </a:rPr>
              <a:t>Drillthrough</a:t>
            </a:r>
            <a:r>
              <a:rPr lang="en-US" sz="1200" b="0" i="0" u="none" strike="noStrike" kern="1200" baseline="0" dirty="0">
                <a:solidFill>
                  <a:schemeClr val="tx1"/>
                </a:solidFill>
                <a:latin typeface="+mn-lt"/>
                <a:ea typeface="+mn-ea"/>
                <a:cs typeface="+mn-cs"/>
              </a:rPr>
              <a:t> -&gt; By Manufacturer to be navigated to By Manufacturer page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44605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Focus mode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18548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icons show that there is a hierarchy of these 3 fields (Products -&gt; Segments -&gt; Category)</a:t>
            </a:r>
          </a:p>
          <a:p>
            <a:r>
              <a:rPr lang="en-US" sz="1200" b="0" i="0" u="none" strike="noStrike" kern="1200" baseline="0" dirty="0">
                <a:solidFill>
                  <a:schemeClr val="tx1"/>
                </a:solidFill>
                <a:latin typeface="+mn-lt"/>
                <a:ea typeface="+mn-ea"/>
                <a:cs typeface="+mn-cs"/>
              </a:rPr>
              <a:t>They also indicate whether we’ve drilled down or up on this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2123978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New Page. Leave it as Page 1 for now.</a:t>
            </a:r>
          </a:p>
          <a:p>
            <a:r>
              <a:rPr lang="en-US" sz="1200" b="0" i="0" u="none" strike="noStrike" kern="1200" baseline="0" dirty="0">
                <a:solidFill>
                  <a:schemeClr val="tx1"/>
                </a:solidFill>
                <a:latin typeface="+mn-lt"/>
                <a:ea typeface="+mn-ea"/>
                <a:cs typeface="+mn-cs"/>
              </a:rPr>
              <a:t>From </a:t>
            </a:r>
            <a:r>
              <a:rPr lang="en-US" sz="1200" b="1" i="0" u="none" strike="noStrike" kern="1200" baseline="0" dirty="0">
                <a:solidFill>
                  <a:schemeClr val="tx1"/>
                </a:solidFill>
                <a:latin typeface="+mn-lt"/>
                <a:ea typeface="+mn-ea"/>
                <a:cs typeface="+mn-cs"/>
              </a:rPr>
              <a:t>By Manufacturer </a:t>
            </a:r>
            <a:r>
              <a:rPr lang="en-US" sz="1200" b="0" i="0" u="none" strike="noStrike" kern="1200" baseline="0" dirty="0">
                <a:solidFill>
                  <a:schemeClr val="tx1"/>
                </a:solidFill>
                <a:latin typeface="+mn-lt"/>
                <a:ea typeface="+mn-ea"/>
                <a:cs typeface="+mn-cs"/>
              </a:rPr>
              <a:t>page </a:t>
            </a:r>
            <a:r>
              <a:rPr lang="en-US" sz="1200" b="1" i="0" u="none" strike="noStrike" kern="1200" baseline="0" dirty="0">
                <a:solidFill>
                  <a:schemeClr val="tx1"/>
                </a:solidFill>
                <a:latin typeface="+mn-lt"/>
                <a:ea typeface="+mn-ea"/>
                <a:cs typeface="+mn-cs"/>
              </a:rPr>
              <a:t>copy the</a:t>
            </a:r>
            <a:r>
              <a:rPr lang="en-US" sz="1200" b="0" i="0" u="none" strike="noStrike" kern="1200" baseline="0" dirty="0">
                <a:solidFill>
                  <a:schemeClr val="tx1"/>
                </a:solidFill>
                <a:latin typeface="+mn-lt"/>
                <a:ea typeface="+mn-ea"/>
                <a:cs typeface="+mn-cs"/>
              </a:rPr>
              <a:t> Manufacturer </a:t>
            </a:r>
            <a:r>
              <a:rPr lang="en-US" sz="1200" b="1" i="0" u="none" strike="noStrike" kern="1200" baseline="0" dirty="0">
                <a:solidFill>
                  <a:schemeClr val="tx1"/>
                </a:solidFill>
                <a:latin typeface="+mn-lt"/>
                <a:ea typeface="+mn-ea"/>
                <a:cs typeface="+mn-cs"/>
              </a:rPr>
              <a:t>logo slicer</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019716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copy the logo slicer </a:t>
            </a:r>
            <a:r>
              <a:rPr lang="en-US" sz="1200" b="1" i="0" u="none" strike="noStrike" kern="1200" baseline="0" dirty="0">
                <a:solidFill>
                  <a:schemeClr val="tx1"/>
                </a:solidFill>
                <a:latin typeface="+mn-lt"/>
                <a:ea typeface="+mn-ea"/>
                <a:cs typeface="+mn-cs"/>
              </a:rPr>
              <a:t>Ctrl + click the arrow </a:t>
            </a:r>
            <a:r>
              <a:rPr lang="en-US" sz="1200" b="0" i="0" u="none" strike="noStrike" kern="1200" baseline="0" dirty="0">
                <a:solidFill>
                  <a:schemeClr val="tx1"/>
                </a:solidFill>
                <a:latin typeface="+mn-lt"/>
                <a:ea typeface="+mn-ea"/>
                <a:cs typeface="+mn-cs"/>
              </a:rPr>
              <a:t>to show the logos and click </a:t>
            </a:r>
            <a:r>
              <a:rPr lang="en-US" sz="1200" b="1" i="0" u="none" strike="noStrike" kern="1200" baseline="0" dirty="0">
                <a:solidFill>
                  <a:schemeClr val="tx1"/>
                </a:solidFill>
                <a:latin typeface="+mn-lt"/>
                <a:ea typeface="+mn-ea"/>
                <a:cs typeface="+mn-cs"/>
              </a:rPr>
              <a:t>Copy</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643100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Paste, and Sync the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31346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View, check Sync slicers, this will the Sync Slicer panel.</a:t>
            </a:r>
          </a:p>
          <a:p>
            <a:r>
              <a:rPr lang="en-US" sz="1200" b="0" i="0" u="none" strike="noStrike" kern="1200" baseline="0" dirty="0">
                <a:solidFill>
                  <a:schemeClr val="tx1"/>
                </a:solidFill>
                <a:latin typeface="+mn-lt"/>
                <a:ea typeface="+mn-ea"/>
                <a:cs typeface="+mn-cs"/>
              </a:rPr>
              <a:t>Meaning whatever we choose this visual will be synced back to the same visual slicer in the By Manufacture page.</a:t>
            </a:r>
          </a:p>
          <a:p>
            <a:r>
              <a:rPr lang="en-US" sz="1200" b="0" i="0" u="none" strike="noStrike" kern="1200" baseline="0" dirty="0">
                <a:solidFill>
                  <a:schemeClr val="tx1"/>
                </a:solidFill>
                <a:latin typeface="+mn-lt"/>
                <a:ea typeface="+mn-ea"/>
                <a:cs typeface="+mn-cs"/>
              </a:rPr>
              <a:t>Affects the assigned pages.</a:t>
            </a:r>
          </a:p>
          <a:p>
            <a:r>
              <a:rPr lang="en-US" sz="1200" b="0" i="0" u="none" strike="noStrike" kern="1200" baseline="0" dirty="0">
                <a:solidFill>
                  <a:schemeClr val="tx1"/>
                </a:solidFill>
                <a:latin typeface="+mn-lt"/>
                <a:ea typeface="+mn-ea"/>
                <a:cs typeface="+mn-cs"/>
              </a:rPr>
              <a:t>117. Filter by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6588042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use the Q&amp;A feature by click </a:t>
            </a:r>
            <a:r>
              <a:rPr lang="en-US" sz="1200" b="1" i="0" u="none" strike="noStrike" kern="1200" baseline="0" dirty="0">
                <a:solidFill>
                  <a:schemeClr val="tx1"/>
                </a:solidFill>
                <a:latin typeface="+mn-lt"/>
                <a:ea typeface="+mn-ea"/>
                <a:cs typeface="+mn-cs"/>
              </a:rPr>
              <a:t>Ask A Question </a:t>
            </a:r>
            <a:r>
              <a:rPr lang="en-US" sz="1200" b="0" i="0" u="none" strike="noStrike" kern="1200" baseline="0" dirty="0">
                <a:solidFill>
                  <a:schemeClr val="tx1"/>
                </a:solidFill>
                <a:latin typeface="+mn-lt"/>
                <a:ea typeface="+mn-ea"/>
                <a:cs typeface="+mn-cs"/>
              </a:rPr>
              <a:t>or simply double click on the canvas.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780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ref: https://pwrappscdn.azureedge.net/cvt-3376f88ecf77a2ae14e64ea4f8a4ee7cd52d6cc1c364c0822c99b4a310a31c00/images/page/cds-apps/hero/hero_1259x472.jpg</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6878256-368D-4B68-97C3-0D0BD40CE838}" type="slidenum">
              <a:rPr lang="en-US" smtClean="0"/>
              <a:t>4</a:t>
            </a:fld>
            <a:endParaRPr lang="en-US"/>
          </a:p>
        </p:txBody>
      </p:sp>
    </p:spTree>
    <p:extLst>
      <p:ext uri="{BB962C8B-B14F-4D97-AF65-F5344CB8AC3E}">
        <p14:creationId xmlns:p14="http://schemas.microsoft.com/office/powerpoint/2010/main" val="178053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43581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Enter % Growth by Country </a:t>
            </a:r>
          </a:p>
          <a:p>
            <a:r>
              <a:rPr lang="en-US" sz="1200" b="0" i="0" u="none" strike="noStrike" kern="1200" baseline="0" dirty="0">
                <a:solidFill>
                  <a:schemeClr val="tx1"/>
                </a:solidFill>
                <a:latin typeface="+mn-lt"/>
                <a:ea typeface="+mn-ea"/>
                <a:cs typeface="+mn-cs"/>
              </a:rPr>
              <a:t>Notice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a </a:t>
            </a:r>
            <a:r>
              <a:rPr lang="en-US" sz="1200" b="1" i="0" u="none" strike="noStrike" kern="1200" baseline="0" dirty="0">
                <a:solidFill>
                  <a:schemeClr val="tx1"/>
                </a:solidFill>
                <a:latin typeface="+mn-lt"/>
                <a:ea typeface="+mn-ea"/>
                <a:cs typeface="+mn-cs"/>
              </a:rPr>
              <a:t>big presence in Mexico </a:t>
            </a:r>
          </a:p>
          <a:p>
            <a:r>
              <a:rPr lang="en-US" sz="1200" b="0" i="0" u="none" strike="noStrike" kern="1200" baseline="0" dirty="0">
                <a:solidFill>
                  <a:schemeClr val="tx1"/>
                </a:solidFill>
                <a:latin typeface="+mn-lt"/>
                <a:ea typeface="+mn-ea"/>
                <a:cs typeface="+mn-cs"/>
              </a:rPr>
              <a:t>Resize it to see the distribution better and lets add a slicer.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61617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Slicer and lets filter by Year.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629359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a:t>
            </a:r>
            <a:r>
              <a:rPr lang="en-US" sz="1200" b="1" i="0" u="none" strike="noStrike" kern="1200" baseline="0" dirty="0">
                <a:solidFill>
                  <a:schemeClr val="tx1"/>
                </a:solidFill>
                <a:latin typeface="+mn-lt"/>
                <a:ea typeface="+mn-ea"/>
                <a:cs typeface="+mn-cs"/>
              </a:rPr>
              <a:t>numeric rage </a:t>
            </a:r>
            <a:r>
              <a:rPr lang="en-US" sz="1200" b="0" i="0" u="none" strike="noStrike" kern="1200" baseline="0" dirty="0">
                <a:solidFill>
                  <a:schemeClr val="tx1"/>
                </a:solidFill>
                <a:latin typeface="+mn-lt"/>
                <a:ea typeface="+mn-ea"/>
                <a:cs typeface="+mn-cs"/>
              </a:rPr>
              <a:t>slicer, notice how it affects the other visual % Growth by Country on our page.</a:t>
            </a:r>
          </a:p>
          <a:p>
            <a:r>
              <a:rPr lang="en-US" sz="1200" b="0" i="0" u="none" strike="noStrike" kern="1200" baseline="0" dirty="0">
                <a:solidFill>
                  <a:schemeClr val="tx1"/>
                </a:solidFill>
                <a:latin typeface="+mn-lt"/>
                <a:ea typeface="+mn-ea"/>
                <a:cs typeface="+mn-cs"/>
              </a:rPr>
              <a:t>We can switch this to a drop down or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50138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to change the type of slicer and choose Dropdown.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77641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dropdown is nice to save space on the canvas. </a:t>
            </a:r>
          </a:p>
          <a:p>
            <a:r>
              <a:rPr lang="en-US" sz="1200" b="0" i="0" u="none" strike="noStrike" kern="1200" baseline="0" dirty="0">
                <a:solidFill>
                  <a:schemeClr val="tx1"/>
                </a:solidFill>
                <a:latin typeface="+mn-lt"/>
                <a:ea typeface="+mn-ea"/>
                <a:cs typeface="+mn-cs"/>
              </a:rPr>
              <a:t>But a list can be made to look very interesting.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0122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2017 in the slicer.</a:t>
            </a:r>
          </a:p>
          <a:p>
            <a:r>
              <a:rPr lang="en-US" sz="1200" b="0" i="0" u="none" strike="noStrike" kern="1200" baseline="0" dirty="0">
                <a:solidFill>
                  <a:schemeClr val="tx1"/>
                </a:solidFill>
                <a:latin typeface="+mn-lt"/>
                <a:ea typeface="+mn-ea"/>
                <a:cs typeface="+mn-cs"/>
              </a:rPr>
              <a:t>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had a big impact in Nigeria in 2017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49610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set the type of slicer to a list.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39458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and change the Orientation from Vertical to Horizontal.</a:t>
            </a:r>
          </a:p>
          <a:p>
            <a:r>
              <a:rPr lang="en-US" sz="1200" b="0" i="0" u="none" strike="noStrike" kern="1200" baseline="0" dirty="0">
                <a:solidFill>
                  <a:schemeClr val="tx1"/>
                </a:solidFill>
                <a:latin typeface="+mn-lt"/>
                <a:ea typeface="+mn-ea"/>
                <a:cs typeface="+mn-cs"/>
              </a:rPr>
              <a:t>We get this look &amp; feel as if it was a </a:t>
            </a:r>
            <a:r>
              <a:rPr lang="en-US" sz="1200" b="1" i="0" u="none" strike="noStrike" kern="1200" baseline="0" dirty="0">
                <a:solidFill>
                  <a:schemeClr val="tx1"/>
                </a:solidFill>
                <a:latin typeface="+mn-lt"/>
                <a:ea typeface="+mn-ea"/>
                <a:cs typeface="+mn-cs"/>
              </a:rPr>
              <a:t>button</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61143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Here I’ve resized it and lets change the colors.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67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Format</a:t>
            </a:r>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Items</a:t>
            </a:r>
            <a:r>
              <a:rPr lang="en-US" sz="1200" b="0" i="0" u="none" strike="noStrike" kern="1200" baseline="0" dirty="0">
                <a:solidFill>
                  <a:schemeClr val="tx1"/>
                </a:solidFill>
                <a:latin typeface="+mn-lt"/>
                <a:ea typeface="+mn-ea"/>
                <a:cs typeface="+mn-cs"/>
              </a:rPr>
              <a:t>, change the </a:t>
            </a:r>
            <a:r>
              <a:rPr lang="en-US" sz="1200" b="1" i="0" u="none" strike="noStrike" kern="1200" baseline="0" dirty="0">
                <a:solidFill>
                  <a:schemeClr val="tx1"/>
                </a:solidFill>
                <a:latin typeface="+mn-lt"/>
                <a:ea typeface="+mn-ea"/>
                <a:cs typeface="+mn-cs"/>
              </a:rPr>
              <a:t>Font Color to white </a:t>
            </a:r>
            <a:r>
              <a:rPr lang="en-US" sz="1200" b="0" i="0" u="none" strike="noStrike" kern="1200" baseline="0" dirty="0">
                <a:solidFill>
                  <a:schemeClr val="tx1"/>
                </a:solidFill>
                <a:latin typeface="+mn-lt"/>
                <a:ea typeface="+mn-ea"/>
                <a:cs typeface="+mn-cs"/>
              </a:rPr>
              <a:t>to standout, and </a:t>
            </a:r>
            <a:r>
              <a:rPr lang="en-US" sz="1200" b="1" i="0" u="none" strike="noStrike" kern="1200" baseline="0" dirty="0">
                <a:solidFill>
                  <a:schemeClr val="tx1"/>
                </a:solidFill>
                <a:latin typeface="+mn-lt"/>
                <a:ea typeface="+mn-ea"/>
                <a:cs typeface="+mn-cs"/>
              </a:rPr>
              <a:t>Background</a:t>
            </a:r>
            <a:r>
              <a:rPr lang="en-US" sz="1200" b="0"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blue</a:t>
            </a:r>
            <a:r>
              <a:rPr lang="en-US" sz="1200" b="0" i="0" u="none" strike="noStrike" kern="1200" baseline="0" dirty="0">
                <a:solidFill>
                  <a:schemeClr val="tx1"/>
                </a:solidFill>
                <a:latin typeface="+mn-lt"/>
                <a:ea typeface="+mn-ea"/>
                <a:cs typeface="+mn-cs"/>
              </a:rPr>
              <a:t> as the other visual.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4611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Ref: https</a:t>
            </a:r>
            <a:r>
              <a:rPr lang="en-US" dirty="0"/>
              <a:t>://docs.microsoft.com/en-us/powerapps/maker/canvas-apps/gateway-reference</a:t>
            </a:r>
          </a:p>
          <a:p>
            <a:endParaRPr lang="en-US" dirty="0"/>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%\Temp\On-premises_data_gateway_*.log</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localappdata</a:t>
            </a:r>
            <a:r>
              <a:rPr lang="en-US" sz="1200" b="0" i="0" kern="1200" dirty="0">
                <a:solidFill>
                  <a:schemeClr val="tx1"/>
                </a:solidFill>
                <a:effectLst/>
                <a:latin typeface="+mn-lt"/>
                <a:ea typeface="+mn-ea"/>
                <a:cs typeface="+mn-cs"/>
              </a:rPr>
              <a:t>%\Microsoft\on-premises data gateway\GatewayConfigurator*.log</a:t>
            </a:r>
          </a:p>
          <a:p>
            <a:r>
              <a:rPr lang="en-US" sz="1200" b="0" i="0" kern="1200" dirty="0">
                <a:solidFill>
                  <a:schemeClr val="tx1"/>
                </a:solidFill>
                <a:effectLst/>
                <a:latin typeface="+mn-lt"/>
                <a:ea typeface="+mn-ea"/>
                <a:cs typeface="+mn-cs"/>
              </a:rPr>
              <a:t>C:\Users\PBIEgwService\AppData\Local\Microsoft\on-premises data gateway\Gateway*.log</a:t>
            </a:r>
          </a:p>
          <a:p>
            <a:br>
              <a:rPr lang="en-US" dirty="0"/>
            </a:br>
            <a:br>
              <a:rPr lang="en-US" dirty="0"/>
            </a:br>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740131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how Nigeria had negative growth in 2016.</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560076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33870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matrix visual with Product Hierarchy in Rows and Revenue and PY Revenue in Values section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88030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131. Apply conditional formatting on Revenue so that Revenue is formatted based on % Growth. Thus, highlighting capability to format based on another field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32531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down tick next to the Revenue value, select Conditional Formatting, Background color.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41341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Choose Based on % Growth </a:t>
            </a:r>
          </a:p>
          <a:p>
            <a:r>
              <a:rPr lang="en-US" sz="1200" b="0" i="0" u="none" strike="noStrike" kern="1200" baseline="0" dirty="0">
                <a:solidFill>
                  <a:schemeClr val="tx1"/>
                </a:solidFill>
                <a:latin typeface="+mn-lt"/>
                <a:ea typeface="+mn-ea"/>
                <a:cs typeface="+mn-cs"/>
              </a:rPr>
              <a:t>check Diverging to add a Mid value color. </a:t>
            </a:r>
          </a:p>
          <a:p>
            <a:r>
              <a:rPr lang="en-US" sz="1200" b="0" i="0" u="none" strike="noStrike" kern="1200" baseline="0" dirty="0">
                <a:solidFill>
                  <a:schemeClr val="tx1"/>
                </a:solidFill>
                <a:latin typeface="+mn-lt"/>
                <a:ea typeface="+mn-ea"/>
                <a:cs typeface="+mn-cs"/>
              </a:rPr>
              <a:t>And click OK.</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6523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I’ve increased this visual’s Font size format for Column headers, Row headers, and Values to make this legible.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293100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Nigeria in the bar chart and notice that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has growth in Urban and Youth Product categories. </a:t>
            </a:r>
          </a:p>
          <a:p>
            <a:r>
              <a:rPr lang="en-US" sz="1200" b="0" i="0" u="none" strike="noStrike" kern="1200" baseline="0" dirty="0">
                <a:solidFill>
                  <a:schemeClr val="tx1"/>
                </a:solidFill>
                <a:latin typeface="+mn-lt"/>
                <a:ea typeface="+mn-ea"/>
                <a:cs typeface="+mn-cs"/>
              </a:rPr>
              <a:t>You’d expect it to have been Rural, since it has a higher Revenue, but the contributors to the Growth were Urban and Youth.</a:t>
            </a:r>
          </a:p>
          <a:p>
            <a:r>
              <a:rPr lang="en-US" sz="1200" b="0" i="0" u="none" strike="noStrike" kern="1200" baseline="0" dirty="0">
                <a:solidFill>
                  <a:schemeClr val="tx1"/>
                </a:solidFill>
                <a:latin typeface="+mn-lt"/>
                <a:ea typeface="+mn-ea"/>
                <a:cs typeface="+mn-cs"/>
              </a:rPr>
              <a:t>133. investigate further by drilling down the Product hierarchy </a:t>
            </a: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02871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Investigate further by drilling down the Product hierarchy.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can see for the Urban category the contributors to the % Growth were Convenience and Extreme segments.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830998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Move things around and resize them to give some room.</a:t>
            </a:r>
          </a:p>
          <a:p>
            <a:r>
              <a:rPr lang="en-US" sz="1200" b="0" i="0" u="none" strike="noStrike" kern="1200" baseline="0" dirty="0">
                <a:solidFill>
                  <a:schemeClr val="tx1"/>
                </a:solidFill>
                <a:latin typeface="+mn-lt"/>
                <a:ea typeface="+mn-ea"/>
                <a:cs typeface="+mn-cs"/>
              </a:rPr>
              <a:t>Then add a Scatter chart visual, and add Units to the X-Axis.</a:t>
            </a: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103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529145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Set the calculation to Average of Units </a:t>
            </a:r>
            <a:r>
              <a:rPr lang="en-US" sz="1200" b="0" i="0" u="none" strike="noStrike" kern="1200" baseline="0" dirty="0">
                <a:solidFill>
                  <a:schemeClr val="tx1"/>
                </a:solidFill>
                <a:latin typeface="+mn-lt"/>
                <a:ea typeface="+mn-ea"/>
                <a:cs typeface="+mn-cs"/>
              </a:rPr>
              <a:t>instead of the default Sum.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116149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 the same for </a:t>
            </a:r>
            <a:r>
              <a:rPr lang="en-US" sz="1200" b="1" i="0" u="none" strike="noStrike" kern="1200" baseline="0" dirty="0">
                <a:solidFill>
                  <a:schemeClr val="tx1"/>
                </a:solidFill>
                <a:latin typeface="+mn-lt"/>
                <a:ea typeface="+mn-ea"/>
                <a:cs typeface="+mn-cs"/>
              </a:rPr>
              <a:t>Average Revenue to he Y-Axis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135735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the Fields section, add</a:t>
            </a:r>
            <a:r>
              <a:rPr lang="en-US" sz="1200" b="1" i="0" u="none" strike="noStrike" kern="1200" baseline="0" dirty="0">
                <a:solidFill>
                  <a:schemeClr val="tx1"/>
                </a:solidFill>
                <a:latin typeface="+mn-lt"/>
                <a:ea typeface="+mn-ea"/>
                <a:cs typeface="+mn-cs"/>
              </a:rPr>
              <a:t> Product </a:t>
            </a:r>
            <a:r>
              <a:rPr lang="en-US" sz="1200" b="0" i="0" u="none" strike="noStrike" kern="1200" baseline="0" dirty="0">
                <a:solidFill>
                  <a:schemeClr val="tx1"/>
                </a:solidFill>
                <a:latin typeface="+mn-lt"/>
                <a:ea typeface="+mn-ea"/>
                <a:cs typeface="+mn-cs"/>
              </a:rPr>
              <a:t>to</a:t>
            </a:r>
            <a:r>
              <a:rPr lang="en-US" sz="1200" b="1" i="0" u="none" strike="noStrike" kern="1200" baseline="0" dirty="0">
                <a:solidFill>
                  <a:schemeClr val="tx1"/>
                </a:solidFill>
                <a:latin typeface="+mn-lt"/>
                <a:ea typeface="+mn-ea"/>
                <a:cs typeface="+mn-cs"/>
              </a:rPr>
              <a:t> Details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313556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leverage the Power BI underlying clustering algorithm by telling the Scatter chart to Automatically find clusters.</a:t>
            </a:r>
          </a:p>
          <a:p>
            <a:r>
              <a:rPr lang="en-US" sz="1200" b="0" i="0" u="none" strike="noStrike" kern="1200" baseline="0" dirty="0">
                <a:solidFill>
                  <a:schemeClr val="tx1"/>
                </a:solidFill>
                <a:latin typeface="+mn-lt"/>
                <a:ea typeface="+mn-ea"/>
                <a:cs typeface="+mn-cs"/>
              </a:rPr>
              <a:t>Click the ellipses on the top right of the visual for More Options and choose Automatically find clusters.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153876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dialog opens. Change the number of clusters if you wish to, if not leave the default and click OK.</a:t>
            </a:r>
          </a:p>
          <a:p>
            <a:r>
              <a:rPr lang="en-US" sz="1200" b="0" i="0" u="none" strike="noStrike" kern="1200" baseline="0" dirty="0">
                <a:solidFill>
                  <a:schemeClr val="tx1"/>
                </a:solidFill>
                <a:latin typeface="+mn-lt"/>
                <a:ea typeface="+mn-ea"/>
                <a:cs typeface="+mn-cs"/>
              </a:rPr>
              <a:t>It’s going to say Working… for a moment.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255984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Scatter chart has updated to show clusters using the clustering algorithm.</a:t>
            </a:r>
          </a:p>
          <a:p>
            <a:r>
              <a:rPr lang="en-US" sz="1200" b="0" i="0" u="none" strike="noStrike" kern="1200" baseline="0" dirty="0">
                <a:solidFill>
                  <a:schemeClr val="tx1"/>
                </a:solidFill>
                <a:latin typeface="+mn-lt"/>
                <a:ea typeface="+mn-ea"/>
                <a:cs typeface="+mn-cs"/>
              </a:rPr>
              <a:t>You can use clusters to identify outliers and patterns.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9734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Select the outlier Cluster7 in the Scatter chart.</a:t>
            </a:r>
          </a:p>
          <a:p>
            <a:r>
              <a:rPr lang="en-US" sz="1200" b="0" i="0" u="none" strike="noStrike" kern="1200" baseline="0" dirty="0">
                <a:solidFill>
                  <a:schemeClr val="tx1"/>
                </a:solidFill>
                <a:latin typeface="+mn-lt"/>
                <a:ea typeface="+mn-ea"/>
                <a:cs typeface="+mn-cs"/>
              </a:rPr>
              <a:t>Notice they make a huge chunk of the revenue in Nigeria and Canada.</a:t>
            </a:r>
          </a:p>
          <a:p>
            <a:r>
              <a:rPr lang="en-US" sz="1200" b="0" i="0" u="none" strike="noStrike" kern="1200" baseline="0" dirty="0">
                <a:solidFill>
                  <a:schemeClr val="tx1"/>
                </a:solidFill>
                <a:latin typeface="+mn-lt"/>
                <a:ea typeface="+mn-ea"/>
                <a:cs typeface="+mn-cs"/>
              </a:rPr>
              <a:t>Something to look into…</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9083167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we sort by Revenue the product matrix we see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UC-26 is the outlier in Cluster7 with the highest Average of Units and Average of Revenue in Nigeria and Canada.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399213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what’s going on and is there a correlation with social media?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12477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This demo is to show slicers is available on numeric and dimension fields </a:t>
            </a:r>
          </a:p>
          <a:p>
            <a:r>
              <a:rPr lang="en-US" sz="1200" b="0" i="0" u="none" strike="noStrike" kern="1200" baseline="0" dirty="0">
                <a:solidFill>
                  <a:schemeClr val="tx1"/>
                </a:solidFill>
                <a:latin typeface="+mn-lt"/>
                <a:ea typeface="+mn-ea"/>
                <a:cs typeface="+mn-cs"/>
              </a:rPr>
              <a:t>147. Add a Revenue slicer </a:t>
            </a:r>
          </a:p>
          <a:p>
            <a:r>
              <a:rPr lang="en-US" sz="1200" b="0" i="0" u="none" strike="noStrike" kern="1200" baseline="0" dirty="0">
                <a:solidFill>
                  <a:schemeClr val="tx1"/>
                </a:solidFill>
                <a:latin typeface="+mn-lt"/>
                <a:ea typeface="+mn-ea"/>
                <a:cs typeface="+mn-cs"/>
              </a:rPr>
              <a:t>148. Let’s use the slicer to take out the outliers </a:t>
            </a:r>
          </a:p>
          <a:p>
            <a:r>
              <a:rPr lang="en-US" sz="1200" b="0" i="0" u="none" strike="noStrike" kern="1200" baseline="0" dirty="0">
                <a:solidFill>
                  <a:schemeClr val="tx1"/>
                </a:solidFill>
                <a:latin typeface="+mn-lt"/>
                <a:ea typeface="+mn-ea"/>
                <a:cs typeface="+mn-cs"/>
              </a:rPr>
              <a:t>149. Use the slicer to keep Revenue between 1000 and 40000. </a:t>
            </a:r>
          </a:p>
          <a:p>
            <a:r>
              <a:rPr lang="en-US" sz="1200" b="0" i="0" u="none" strike="noStrike" kern="1200" baseline="0" dirty="0">
                <a:solidFill>
                  <a:schemeClr val="tx1"/>
                </a:solidFill>
                <a:latin typeface="+mn-lt"/>
                <a:ea typeface="+mn-ea"/>
                <a:cs typeface="+mn-cs"/>
              </a:rPr>
              <a:t>150. Notice with this selection, Germany, Japan and Mexico have negative growth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06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581052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01070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577912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8540536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975283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831190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61170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151. Enable Bookmark pane. </a:t>
            </a:r>
          </a:p>
          <a:p>
            <a:r>
              <a:rPr lang="en-US" sz="1200" b="0" i="0" u="none" strike="noStrike" kern="1200" baseline="0" dirty="0">
                <a:solidFill>
                  <a:schemeClr val="tx1"/>
                </a:solidFill>
                <a:latin typeface="+mn-lt"/>
                <a:ea typeface="+mn-ea"/>
                <a:cs typeface="+mn-cs"/>
              </a:rPr>
              <a:t>152. Walk through the existing Bookmarks and the use case for bookmarks. </a:t>
            </a:r>
          </a:p>
          <a:p>
            <a:r>
              <a:rPr lang="en-US" sz="1200" b="0" i="0" u="none" strike="noStrike" kern="1200" baseline="0" dirty="0">
                <a:solidFill>
                  <a:schemeClr val="tx1"/>
                </a:solidFill>
                <a:latin typeface="+mn-lt"/>
                <a:ea typeface="+mn-ea"/>
                <a:cs typeface="+mn-cs"/>
              </a:rPr>
              <a:t>153. Feel free to add new bookmarks for </a:t>
            </a:r>
            <a:r>
              <a:rPr lang="en-US" sz="1200" b="0" i="0" u="none" strike="noStrike" kern="1200" baseline="0" dirty="0" err="1">
                <a:solidFill>
                  <a:schemeClr val="tx1"/>
                </a:solidFill>
                <a:latin typeface="+mn-lt"/>
                <a:ea typeface="+mn-ea"/>
                <a:cs typeface="+mn-cs"/>
              </a:rPr>
              <a:t>Currus</a:t>
            </a:r>
            <a:r>
              <a:rPr lang="en-US" sz="1200" b="0" i="0" u="none" strike="noStrike" kern="1200" baseline="0" dirty="0">
                <a:solidFill>
                  <a:schemeClr val="tx1"/>
                </a:solidFill>
                <a:latin typeface="+mn-lt"/>
                <a:ea typeface="+mn-ea"/>
                <a:cs typeface="+mn-cs"/>
              </a:rPr>
              <a:t> story that we started investigating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949372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154. Navigate to By Manufacturer report page </a:t>
            </a:r>
          </a:p>
          <a:p>
            <a:r>
              <a:rPr lang="en-US" sz="1200" b="0" i="0" u="none" strike="noStrike" kern="1200" baseline="0" dirty="0">
                <a:solidFill>
                  <a:schemeClr val="tx1"/>
                </a:solidFill>
                <a:latin typeface="+mn-lt"/>
                <a:ea typeface="+mn-ea"/>
                <a:cs typeface="+mn-cs"/>
              </a:rPr>
              <a:t>155. From the Revenue and % Growth by Year column chart right click on 2017 </a:t>
            </a:r>
          </a:p>
          <a:p>
            <a:r>
              <a:rPr lang="en-US" sz="1200" b="0" i="0" u="none" strike="noStrike" kern="1200" baseline="0" dirty="0">
                <a:solidFill>
                  <a:schemeClr val="tx1"/>
                </a:solidFill>
                <a:latin typeface="+mn-lt"/>
                <a:ea typeface="+mn-ea"/>
                <a:cs typeface="+mn-cs"/>
              </a:rPr>
              <a:t>156. Select Analyze -&gt; Explain Increase </a:t>
            </a:r>
          </a:p>
          <a:p>
            <a:r>
              <a:rPr lang="en-US" sz="1200" b="0" i="0" u="none" strike="noStrike" kern="1200" baseline="0" dirty="0">
                <a:solidFill>
                  <a:schemeClr val="tx1"/>
                </a:solidFill>
                <a:latin typeface="+mn-lt"/>
                <a:ea typeface="+mn-ea"/>
                <a:cs typeface="+mn-cs"/>
              </a:rPr>
              <a:t>157. Talk about Power BI’s capability to provide insights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032117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158. Talk about the Custom visuals available in Microsoft store </a:t>
            </a:r>
          </a:p>
          <a:p>
            <a:r>
              <a:rPr lang="en-US" sz="1200" b="0" i="0" u="none" strike="noStrike" kern="1200" baseline="0" dirty="0">
                <a:solidFill>
                  <a:schemeClr val="tx1"/>
                </a:solidFill>
                <a:latin typeface="+mn-lt"/>
                <a:ea typeface="+mn-ea"/>
                <a:cs typeface="+mn-cs"/>
              </a:rPr>
              <a:t>159. Use the Play axis custom visual to demo the feature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905151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Navigate to Market Share report page </a:t>
            </a:r>
          </a:p>
          <a:p>
            <a:r>
              <a:rPr lang="en-US" sz="1200" b="0" i="0" u="none" strike="noStrike" kern="1200" baseline="0" dirty="0">
                <a:solidFill>
                  <a:schemeClr val="tx1"/>
                </a:solidFill>
                <a:latin typeface="+mn-lt"/>
                <a:ea typeface="+mn-ea"/>
                <a:cs typeface="+mn-cs"/>
              </a:rPr>
              <a:t>161. Using the Line chart, talk about the various analytics features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0960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536742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162. Using DIAD Final Report with </a:t>
            </a:r>
            <a:r>
              <a:rPr lang="en-US" sz="1200" b="0" i="0" u="none" strike="noStrike" kern="1200" baseline="0" dirty="0" err="1">
                <a:solidFill>
                  <a:schemeClr val="tx1"/>
                </a:solidFill>
                <a:latin typeface="+mn-lt"/>
                <a:ea typeface="+mn-ea"/>
                <a:cs typeface="+mn-cs"/>
              </a:rPr>
              <a:t>RLS.pbix</a:t>
            </a:r>
            <a:r>
              <a:rPr lang="en-US" sz="1200" b="0" i="0" u="none" strike="noStrike" kern="1200" baseline="0" dirty="0">
                <a:solidFill>
                  <a:schemeClr val="tx1"/>
                </a:solidFill>
                <a:latin typeface="+mn-lt"/>
                <a:ea typeface="+mn-ea"/>
                <a:cs typeface="+mn-cs"/>
              </a:rPr>
              <a:t> file talk about the ability to create and manage roles hence implementing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9241980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163. From the View menu, talk about Grid lines, Snap to Grid which helps in formatting </a:t>
            </a:r>
          </a:p>
          <a:p>
            <a:r>
              <a:rPr lang="en-US" sz="1200" b="0" i="0" u="none" strike="noStrike" kern="1200" baseline="0" dirty="0">
                <a:solidFill>
                  <a:schemeClr val="tx1"/>
                </a:solidFill>
                <a:latin typeface="+mn-lt"/>
                <a:ea typeface="+mn-ea"/>
                <a:cs typeface="+mn-cs"/>
              </a:rPr>
              <a:t>164. Format the new page you created using this feature </a:t>
            </a:r>
          </a:p>
          <a:p>
            <a:r>
              <a:rPr lang="en-US" sz="1200" b="0" i="0" u="none" strike="noStrike" kern="1200" baseline="0" dirty="0">
                <a:solidFill>
                  <a:schemeClr val="tx1"/>
                </a:solidFill>
                <a:latin typeface="+mn-lt"/>
                <a:ea typeface="+mn-ea"/>
                <a:cs typeface="+mn-cs"/>
              </a:rPr>
              <a:t>165. </a:t>
            </a:r>
            <a:r>
              <a:rPr lang="en-US" sz="1200" b="1" i="0" u="none" strike="noStrike" kern="1200" baseline="0" dirty="0">
                <a:solidFill>
                  <a:schemeClr val="tx1"/>
                </a:solidFill>
                <a:latin typeface="+mn-lt"/>
                <a:ea typeface="+mn-ea"/>
                <a:cs typeface="+mn-cs"/>
              </a:rPr>
              <a:t>Phone Layout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87081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32483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a:t>
            </a:r>
            <a:r>
              <a:rPr lang="en-US" sz="1200" b="1" i="0" u="none" strike="noStrike" kern="1200" baseline="0" dirty="0">
                <a:solidFill>
                  <a:schemeClr val="tx1"/>
                </a:solidFill>
                <a:latin typeface="+mn-lt"/>
                <a:ea typeface="+mn-ea"/>
                <a:cs typeface="+mn-cs"/>
              </a:rPr>
              <a:t>Publish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357124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480664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762617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3905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Sign into https://app.powerbi.com. Let’s talk about configuring the gateway </a:t>
            </a:r>
          </a:p>
          <a:p>
            <a:r>
              <a:rPr lang="en-US" sz="1200" b="0" i="0" u="none" strike="noStrike" kern="1200" baseline="0" dirty="0">
                <a:solidFill>
                  <a:schemeClr val="tx1"/>
                </a:solidFill>
                <a:latin typeface="+mn-lt"/>
                <a:ea typeface="+mn-ea"/>
                <a:cs typeface="+mn-cs"/>
              </a:rPr>
              <a:t>2. From the menu on the top right, click on the gear and select Manage gateways </a:t>
            </a:r>
          </a:p>
          <a:p>
            <a:r>
              <a:rPr lang="en-US" sz="1200" b="0" i="0" u="none" strike="noStrike" kern="1200" baseline="0" dirty="0">
                <a:solidFill>
                  <a:schemeClr val="tx1"/>
                </a:solidFill>
                <a:latin typeface="+mn-lt"/>
                <a:ea typeface="+mn-ea"/>
                <a:cs typeface="+mn-cs"/>
              </a:rPr>
              <a:t>3. You will be navigated to Gateways screen. Notice the gateway you added is available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1891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1514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the line chart talk about the fact that </a:t>
            </a:r>
            <a:r>
              <a:rPr lang="en-US" sz="1200" b="0" i="0" u="none" strike="noStrike" kern="1200" baseline="0" dirty="0" err="1">
                <a:solidFill>
                  <a:schemeClr val="tx1"/>
                </a:solidFill>
                <a:latin typeface="+mn-lt"/>
                <a:ea typeface="+mn-ea"/>
                <a:cs typeface="+mn-cs"/>
              </a:rPr>
              <a:t>VanArsdel</a:t>
            </a:r>
            <a:r>
              <a:rPr lang="en-US" sz="1200" b="0" i="0" u="none" strike="noStrike" kern="1200" baseline="0" dirty="0">
                <a:solidFill>
                  <a:schemeClr val="tx1"/>
                </a:solidFill>
                <a:latin typeface="+mn-lt"/>
                <a:ea typeface="+mn-ea"/>
                <a:cs typeface="+mn-cs"/>
              </a:rPr>
              <a:t> has a large market share compared to other manufacturers. Also notice that sales are increasing YoY.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7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0234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Login to https://app.powerbi.com impersonating an end user. Launch DIAD app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2171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36033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You will be navigated to Gateways screen. Notice the gateway added is available.</a:t>
            </a:r>
          </a:p>
          <a:p>
            <a:r>
              <a:rPr lang="en-US" sz="1200" b="0" i="0" u="none" strike="noStrike" kern="1200" baseline="0" dirty="0">
                <a:solidFill>
                  <a:schemeClr val="tx1"/>
                </a:solidFill>
                <a:latin typeface="+mn-lt"/>
                <a:ea typeface="+mn-ea"/>
                <a:cs typeface="+mn-cs"/>
              </a:rPr>
              <a:t>The data gateway acts as a bridge, providing quick and secure data transfer </a:t>
            </a:r>
            <a:r>
              <a:rPr lang="en-US" sz="1200" b="1" i="0" u="none" strike="noStrike" kern="1200" baseline="0" dirty="0">
                <a:solidFill>
                  <a:schemeClr val="tx1"/>
                </a:solidFill>
                <a:latin typeface="+mn-lt"/>
                <a:ea typeface="+mn-ea"/>
                <a:cs typeface="+mn-cs"/>
              </a:rPr>
              <a:t>between on-premises data (data that is not in the cloud) </a:t>
            </a:r>
            <a:r>
              <a:rPr lang="en-US" sz="1200" b="0" i="0" u="none" strike="noStrike" kern="1200" baseline="0" dirty="0">
                <a:solidFill>
                  <a:schemeClr val="tx1"/>
                </a:solidFill>
                <a:latin typeface="+mn-lt"/>
                <a:ea typeface="+mn-ea"/>
                <a:cs typeface="+mn-cs"/>
              </a:rPr>
              <a:t>and the Power BI, Microsoft Flow, Logic Apps, and PowerApps services.</a:t>
            </a:r>
          </a:p>
          <a:p>
            <a:r>
              <a:rPr lang="en-US" sz="1200" b="0" i="0" u="none" strike="noStrike" kern="1200" baseline="0" dirty="0">
                <a:solidFill>
                  <a:schemeClr val="tx1"/>
                </a:solidFill>
                <a:latin typeface="+mn-lt"/>
                <a:ea typeface="+mn-ea"/>
                <a:cs typeface="+mn-cs"/>
              </a:rPr>
              <a:t>4. On the right panel of the screen you can add more information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6407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5. On the right panel of the screen there is also an option to add Administrators for the gateway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2967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Click the </a:t>
            </a:r>
            <a:r>
              <a:rPr lang="en-US" sz="1200" b="0" i="0" u="none" strike="noStrike" kern="1200" baseline="0" dirty="0" err="1">
                <a:solidFill>
                  <a:schemeClr val="tx1"/>
                </a:solidFill>
                <a:latin typeface="+mn-lt"/>
                <a:ea typeface="+mn-ea"/>
                <a:cs typeface="+mn-cs"/>
              </a:rPr>
              <a:t>elipses</a:t>
            </a:r>
            <a:r>
              <a:rPr lang="en-US" sz="1200" b="0" i="0" u="none" strike="noStrike" kern="1200" baseline="0" dirty="0">
                <a:solidFill>
                  <a:schemeClr val="tx1"/>
                </a:solidFill>
                <a:latin typeface="+mn-lt"/>
                <a:ea typeface="+mn-ea"/>
                <a:cs typeface="+mn-cs"/>
              </a:rPr>
              <a:t> to Add Data Source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1037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you’re PC is on domain put the domain name in-front of the username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FleitasArts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hfleitas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options under Advanced settings, Privacy Level default is Organizational.</a:t>
            </a:r>
          </a:p>
          <a:p>
            <a:r>
              <a:rPr lang="en-US" sz="1200" b="0" i="0" u="none" strike="noStrike" kern="1200" baseline="0" dirty="0">
                <a:solidFill>
                  <a:schemeClr val="tx1"/>
                </a:solidFill>
                <a:latin typeface="+mn-lt"/>
                <a:ea typeface="+mn-ea"/>
                <a:cs typeface="+mn-cs"/>
              </a:rPr>
              <a:t>Click Add.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64620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02766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Connection must say Successful.</a:t>
            </a:r>
          </a:p>
          <a:p>
            <a:r>
              <a:rPr lang="en-US" sz="1200" b="0" i="0" u="none" strike="noStrike" kern="1200" baseline="0" dirty="0">
                <a:solidFill>
                  <a:schemeClr val="tx1"/>
                </a:solidFill>
                <a:latin typeface="+mn-lt"/>
                <a:ea typeface="+mn-ea"/>
                <a:cs typeface="+mn-cs"/>
              </a:rPr>
              <a:t>Note, </a:t>
            </a:r>
            <a:r>
              <a:rPr lang="en-US" sz="1200" b="1" i="0" u="none" strike="noStrike" kern="1200" baseline="0" dirty="0">
                <a:solidFill>
                  <a:schemeClr val="tx1"/>
                </a:solidFill>
                <a:latin typeface="+mn-lt"/>
                <a:ea typeface="+mn-ea"/>
                <a:cs typeface="+mn-cs"/>
              </a:rPr>
              <a:t>Folder</a:t>
            </a:r>
            <a:r>
              <a:rPr lang="en-US" sz="1200" b="0" i="0" u="none" strike="noStrike" kern="1200" baseline="0" dirty="0">
                <a:solidFill>
                  <a:schemeClr val="tx1"/>
                </a:solidFill>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967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look at how refresh is going to work. </a:t>
            </a:r>
          </a:p>
          <a:p>
            <a:r>
              <a:rPr lang="en-US" sz="1200" b="0" i="0" u="none" strike="noStrike" kern="1200" baseline="0" dirty="0">
                <a:solidFill>
                  <a:schemeClr val="tx1"/>
                </a:solidFill>
                <a:latin typeface="+mn-lt"/>
                <a:ea typeface="+mn-ea"/>
                <a:cs typeface="+mn-cs"/>
              </a:rPr>
              <a:t>22. If the left panel is collapsed, expand it by clicking on the three bars below </a:t>
            </a:r>
            <a:r>
              <a:rPr lang="en-US" sz="1200" b="0" i="0" u="none" strike="noStrike" kern="1200" baseline="0" dirty="0" err="1">
                <a:solidFill>
                  <a:schemeClr val="tx1"/>
                </a:solidFill>
                <a:latin typeface="+mn-lt"/>
                <a:ea typeface="+mn-ea"/>
                <a:cs typeface="+mn-cs"/>
              </a:rPr>
              <a:t>PowerBI</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23. Navigate to Datasets section on the left panel and locate the dataset called DIAD Final Report. Click on the ellipses and click on Schedule Refresh as shown in the screenshot.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87179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Settings page, you will see the Datasets section is selected. </a:t>
            </a:r>
          </a:p>
          <a:p>
            <a:r>
              <a:rPr lang="en-US" sz="1200" b="0" i="0" u="none" strike="noStrike" kern="1200" baseline="0" dirty="0">
                <a:solidFill>
                  <a:schemeClr val="tx1"/>
                </a:solidFill>
                <a:latin typeface="+mn-lt"/>
                <a:ea typeface="+mn-ea"/>
                <a:cs typeface="+mn-cs"/>
              </a:rPr>
              <a:t>24. The Power BI service has detected that you have setup a Gateway. Expand Gateway connection. </a:t>
            </a:r>
          </a:p>
          <a:p>
            <a:r>
              <a:rPr lang="en-US" sz="1200" b="0" i="0" u="none" strike="noStrike" kern="1200" baseline="0" dirty="0">
                <a:solidFill>
                  <a:schemeClr val="tx1"/>
                </a:solidFill>
                <a:latin typeface="+mn-lt"/>
                <a:ea typeface="+mn-ea"/>
                <a:cs typeface="+mn-cs"/>
              </a:rPr>
              <a:t>25. Select Use a data gateway and click Apply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dialog appears confirming the gateway for DIAD- Report Final has been updated.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1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6513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let’s schedule data refresh. Notice that you do not have to re-enter the credentials for each data source again. Since it is set up at the gateway level. </a:t>
            </a:r>
          </a:p>
          <a:p>
            <a:r>
              <a:rPr lang="en-US" sz="1200" b="0" i="0" u="none" strike="noStrike" kern="1200" baseline="0" dirty="0">
                <a:solidFill>
                  <a:schemeClr val="tx1"/>
                </a:solidFill>
                <a:latin typeface="+mn-lt"/>
                <a:ea typeface="+mn-ea"/>
                <a:cs typeface="+mn-cs"/>
              </a:rPr>
              <a:t>26. Expand Schedule Refresh section. </a:t>
            </a:r>
          </a:p>
          <a:p>
            <a:r>
              <a:rPr lang="en-US" sz="1200" b="0" i="0" u="none" strike="noStrike" kern="1200" baseline="0" dirty="0">
                <a:solidFill>
                  <a:schemeClr val="tx1"/>
                </a:solidFill>
                <a:latin typeface="+mn-lt"/>
                <a:ea typeface="+mn-ea"/>
                <a:cs typeface="+mn-cs"/>
              </a:rPr>
              <a:t>27. Enable data refresh by moving the slider below “Keep your data up to date”. </a:t>
            </a:r>
          </a:p>
          <a:p>
            <a:r>
              <a:rPr lang="en-US" sz="1200" b="0" i="0" u="none" strike="noStrike" kern="1200" baseline="0" dirty="0">
                <a:solidFill>
                  <a:schemeClr val="tx1"/>
                </a:solidFill>
                <a:latin typeface="+mn-lt"/>
                <a:ea typeface="+mn-ea"/>
                <a:cs typeface="+mn-cs"/>
              </a:rPr>
              <a:t>28. There are two options for Refresh Frequency, daily and weekly. Pick Daily. </a:t>
            </a:r>
          </a:p>
          <a:p>
            <a:r>
              <a:rPr lang="en-US" sz="1200" b="0" i="0" u="none" strike="noStrike" kern="1200" baseline="0" dirty="0">
                <a:solidFill>
                  <a:schemeClr val="tx1"/>
                </a:solidFill>
                <a:latin typeface="+mn-lt"/>
                <a:ea typeface="+mn-ea"/>
                <a:cs typeface="+mn-cs"/>
              </a:rPr>
              <a:t>29. Using “Time Zone” drop down update the time zone to the appropriate selection. </a:t>
            </a:r>
          </a:p>
          <a:p>
            <a:r>
              <a:rPr lang="en-US" sz="1200" b="0" i="0" u="none" strike="noStrike" kern="1200" baseline="0" dirty="0">
                <a:solidFill>
                  <a:schemeClr val="tx1"/>
                </a:solidFill>
                <a:latin typeface="+mn-lt"/>
                <a:ea typeface="+mn-ea"/>
                <a:cs typeface="+mn-cs"/>
              </a:rPr>
              <a:t>30. Click on “Add another time” to select refresh time. </a:t>
            </a:r>
          </a:p>
          <a:p>
            <a:r>
              <a:rPr lang="en-US" sz="1200" b="0" i="0" u="none" strike="noStrike" kern="1200" baseline="0" dirty="0">
                <a:solidFill>
                  <a:schemeClr val="tx1"/>
                </a:solidFill>
                <a:latin typeface="+mn-lt"/>
                <a:ea typeface="+mn-ea"/>
                <a:cs typeface="+mn-cs"/>
              </a:rPr>
              <a:t>31. Data refresh can be scheduled on the hour or 30min. </a:t>
            </a:r>
          </a:p>
          <a:p>
            <a:r>
              <a:rPr lang="en-US" sz="1200" b="0" i="0" u="none" strike="noStrike" kern="1200" baseline="0" dirty="0">
                <a:solidFill>
                  <a:schemeClr val="tx1"/>
                </a:solidFill>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9009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company sold Germany, so lets remove it from the folder.</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84563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After the Refresh completes, the report will not longer show the Germany bubble on the map under EUROPE.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92748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 set the service to Log On As my account so it could access the directory.</a:t>
            </a:r>
          </a:p>
          <a:p>
            <a:r>
              <a:rPr lang="en-US" sz="1200" b="0" i="0" u="none" strike="noStrike" kern="1200" baseline="0" dirty="0">
                <a:solidFill>
                  <a:schemeClr val="tx1"/>
                </a:solidFill>
                <a:latin typeface="+mn-lt"/>
                <a:ea typeface="+mn-ea"/>
                <a:cs typeface="+mn-cs"/>
              </a:rPr>
              <a:t>This will require to open the On-Premises data gateway, login again and recover the gateway using the key.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94670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Germany no longer appears in the map visual.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0346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Now we have the model and report ready, we want to add security around it, so that individuals from a USA view only USA data and individuals from Mexico view only Mexico data and so forth. </a:t>
            </a:r>
          </a:p>
          <a:p>
            <a:r>
              <a:rPr lang="en-US" sz="1200" b="0" i="0" u="none" strike="noStrike" kern="1200" baseline="0" dirty="0">
                <a:solidFill>
                  <a:schemeClr val="tx1"/>
                </a:solidFill>
                <a:latin typeface="+mn-lt"/>
                <a:ea typeface="+mn-ea"/>
                <a:cs typeface="+mn-cs"/>
              </a:rPr>
              <a:t>1. From the ribbon select Modeling -&gt; Manage Roles. </a:t>
            </a:r>
          </a:p>
          <a:p>
            <a:r>
              <a:rPr lang="en-US" sz="1200" b="0" i="0" u="none" strike="noStrike" kern="1200" baseline="0" dirty="0">
                <a:solidFill>
                  <a:schemeClr val="tx1"/>
                </a:solidFill>
                <a:latin typeface="+mn-lt"/>
                <a:ea typeface="+mn-ea"/>
                <a:cs typeface="+mn-cs"/>
              </a:rPr>
              <a:t>2. Manage roles dialog opens. Click on Create button. </a:t>
            </a:r>
          </a:p>
          <a:p>
            <a:r>
              <a:rPr lang="en-US" sz="1200" b="0" i="0" u="none" strike="noStrike" kern="1200" baseline="0" dirty="0">
                <a:solidFill>
                  <a:schemeClr val="tx1"/>
                </a:solidFill>
                <a:latin typeface="+mn-lt"/>
                <a:ea typeface="+mn-ea"/>
                <a:cs typeface="+mn-cs"/>
              </a:rPr>
              <a:t>3. Name the role as US Role</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4. Click on the ellipsis next to Geography</a:t>
            </a:r>
            <a:r>
              <a:rPr lang="en-US" sz="1200" b="1" i="0" u="none" strike="noStrike" kern="1200" baseline="0" dirty="0">
                <a:solidFill>
                  <a:schemeClr val="tx1"/>
                </a:solidFill>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5. Select Add Filter -&gt; [Country].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a DAX Expression appears in the text area. </a:t>
            </a:r>
          </a:p>
          <a:p>
            <a:r>
              <a:rPr lang="en-US" sz="1200" b="0" i="0" u="none" strike="noStrike" kern="1200" baseline="0" dirty="0">
                <a:solidFill>
                  <a:schemeClr val="tx1"/>
                </a:solidFill>
                <a:latin typeface="+mn-lt"/>
                <a:ea typeface="+mn-ea"/>
                <a:cs typeface="+mn-cs"/>
              </a:rPr>
              <a:t>6. Edit the DAX Expression to [Country] = "USA".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Click on the check mark on the top right corner. This will validate the DAX expression. 	</a:t>
            </a:r>
          </a:p>
          <a:p>
            <a:r>
              <a:rPr lang="en-US" sz="1200" b="0" i="0" u="none" strike="noStrike" kern="1200" baseline="0" dirty="0">
                <a:solidFill>
                  <a:schemeClr val="tx1"/>
                </a:solidFill>
                <a:latin typeface="+mn-lt"/>
                <a:ea typeface="+mn-ea"/>
                <a:cs typeface="+mn-cs"/>
              </a:rPr>
              <a:t>Similarly add roles for Australia, Canada, France, Japan and Mexico using the following DAX Expressions. Australia Role </a:t>
            </a:r>
            <a:r>
              <a:rPr lang="en-US" sz="1200" b="1" i="0" u="none" strike="noStrike" kern="1200" baseline="0" dirty="0">
                <a:solidFill>
                  <a:schemeClr val="tx1"/>
                </a:solidFill>
                <a:latin typeface="+mn-lt"/>
                <a:ea typeface="+mn-ea"/>
                <a:cs typeface="+mn-cs"/>
              </a:rPr>
              <a:t>[Country] = "Australia"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Canada Role </a:t>
            </a:r>
            <a:r>
              <a:rPr lang="en-US" sz="1200" b="1" i="0" u="none" strike="noStrike" kern="1200" baseline="0" dirty="0">
                <a:solidFill>
                  <a:schemeClr val="tx1"/>
                </a:solidFill>
                <a:latin typeface="+mn-lt"/>
                <a:ea typeface="+mn-ea"/>
                <a:cs typeface="+mn-cs"/>
              </a:rPr>
              <a:t>[Country] = "Canada"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Germany Role </a:t>
            </a:r>
            <a:r>
              <a:rPr lang="en-US" sz="1200" b="1" i="0" u="none" strike="noStrike" kern="1200" baseline="0" dirty="0">
                <a:solidFill>
                  <a:schemeClr val="tx1"/>
                </a:solidFill>
                <a:latin typeface="+mn-lt"/>
                <a:ea typeface="+mn-ea"/>
                <a:cs typeface="+mn-cs"/>
              </a:rPr>
              <a:t>[Country] = "Germany"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Japan Role </a:t>
            </a:r>
            <a:r>
              <a:rPr lang="en-US" sz="1200" b="1" i="0" u="none" strike="noStrike" kern="1200" baseline="0" dirty="0">
                <a:solidFill>
                  <a:schemeClr val="tx1"/>
                </a:solidFill>
                <a:latin typeface="+mn-lt"/>
                <a:ea typeface="+mn-ea"/>
                <a:cs typeface="+mn-cs"/>
              </a:rPr>
              <a:t>[Country] = "Japan"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Mexico Role </a:t>
            </a:r>
            <a:r>
              <a:rPr lang="en-US" sz="1200" b="1" i="0" u="none" strike="noStrike" kern="1200" baseline="0" dirty="0">
                <a:solidFill>
                  <a:schemeClr val="tx1"/>
                </a:solidFill>
                <a:latin typeface="+mn-lt"/>
                <a:ea typeface="+mn-ea"/>
                <a:cs typeface="+mn-cs"/>
              </a:rPr>
              <a:t>[Country] = "Mexico"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Nigeria Role </a:t>
            </a:r>
            <a:r>
              <a:rPr lang="en-US" sz="1200" b="1" i="0" u="none" strike="noStrike" kern="1200" baseline="0" dirty="0">
                <a:solidFill>
                  <a:schemeClr val="tx1"/>
                </a:solidFill>
                <a:latin typeface="+mn-lt"/>
                <a:ea typeface="+mn-ea"/>
                <a:cs typeface="+mn-cs"/>
              </a:rPr>
              <a:t>[Country] = "Nigeria"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645510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now you are viewing as a person with Mexico Role would view. </a:t>
            </a:r>
          </a:p>
          <a:p>
            <a:r>
              <a:rPr lang="en-US" sz="1200" b="0" i="0" u="none" strike="noStrike" kern="1200" baseline="0" dirty="0">
                <a:solidFill>
                  <a:schemeClr val="tx1"/>
                </a:solidFill>
                <a:latin typeface="+mn-lt"/>
                <a:ea typeface="+mn-ea"/>
                <a:cs typeface="+mn-cs"/>
              </a:rPr>
              <a:t>11. Click on Stop viewing to exit Mexico Role view. </a:t>
            </a:r>
          </a:p>
          <a:p>
            <a:r>
              <a:rPr lang="en-US" sz="1200" b="0" i="0" u="none" strike="noStrike" kern="1200" baseline="0" dirty="0">
                <a:solidFill>
                  <a:schemeClr val="tx1"/>
                </a:solidFill>
                <a:latin typeface="+mn-lt"/>
                <a:ea typeface="+mn-ea"/>
                <a:cs typeface="+mn-cs"/>
              </a:rPr>
              <a:t>We will add users to these roles in the service. You should have already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4060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2014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 the email, select the correct one as it appears, click Add, click Save.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6904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remove, click the X and then click Save again.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58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758234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Walkthrough the Power BI Service layout </a:t>
            </a:r>
          </a:p>
          <a:p>
            <a:r>
              <a:rPr lang="en-US" sz="1200" b="0" i="0" u="none" strike="noStrike" kern="1200" baseline="0" dirty="0">
                <a:solidFill>
                  <a:schemeClr val="tx1"/>
                </a:solidFill>
                <a:latin typeface="+mn-lt"/>
                <a:ea typeface="+mn-ea"/>
                <a:cs typeface="+mn-cs"/>
              </a:rPr>
              <a:t>Your workspace is made up of: </a:t>
            </a:r>
          </a:p>
          <a:p>
            <a:r>
              <a:rPr lang="en-US" sz="1200" b="0" i="0" u="none" strike="noStrike" kern="1200" baseline="0" dirty="0">
                <a:solidFill>
                  <a:schemeClr val="tx1"/>
                </a:solidFill>
                <a:latin typeface="+mn-lt"/>
                <a:ea typeface="+mn-ea"/>
                <a:cs typeface="+mn-cs"/>
              </a:rPr>
              <a:t>1. navigation bar </a:t>
            </a:r>
          </a:p>
          <a:p>
            <a:r>
              <a:rPr lang="en-US" sz="1200" b="0" i="0" u="none" strike="noStrike" kern="1200" baseline="0" dirty="0">
                <a:solidFill>
                  <a:schemeClr val="tx1"/>
                </a:solidFill>
                <a:latin typeface="+mn-lt"/>
                <a:ea typeface="+mn-ea"/>
                <a:cs typeface="+mn-cs"/>
              </a:rPr>
              <a:t>2. dashboard with tiles </a:t>
            </a:r>
          </a:p>
          <a:p>
            <a:r>
              <a:rPr lang="en-US" sz="1200" b="0" i="0" u="none" strike="noStrike" kern="1200" baseline="0" dirty="0">
                <a:solidFill>
                  <a:schemeClr val="tx1"/>
                </a:solidFill>
                <a:latin typeface="+mn-lt"/>
                <a:ea typeface="+mn-ea"/>
                <a:cs typeface="+mn-cs"/>
              </a:rPr>
              <a:t>3. Q&amp;A question box </a:t>
            </a:r>
          </a:p>
          <a:p>
            <a:r>
              <a:rPr lang="en-US" sz="1200" b="0" i="0" u="none" strike="noStrike" kern="1200" baseline="0" dirty="0">
                <a:solidFill>
                  <a:schemeClr val="tx1"/>
                </a:solidFill>
                <a:latin typeface="+mn-lt"/>
                <a:ea typeface="+mn-ea"/>
                <a:cs typeface="+mn-cs"/>
              </a:rPr>
              <a:t>4. help and feedback buttons </a:t>
            </a:r>
          </a:p>
          <a:p>
            <a:r>
              <a:rPr lang="en-US" sz="1200" b="0" i="0" u="none" strike="noStrike" kern="1200" baseline="0" dirty="0">
                <a:solidFill>
                  <a:schemeClr val="tx1"/>
                </a:solidFill>
                <a:latin typeface="+mn-lt"/>
                <a:ea typeface="+mn-ea"/>
                <a:cs typeface="+mn-cs"/>
              </a:rPr>
              <a:t>5. dashboard title </a:t>
            </a:r>
          </a:p>
          <a:p>
            <a:r>
              <a:rPr lang="en-US" sz="1200" b="0" i="0" u="none" strike="noStrike" kern="1200" baseline="0" dirty="0">
                <a:solidFill>
                  <a:schemeClr val="tx1"/>
                </a:solidFill>
                <a:latin typeface="+mn-lt"/>
                <a:ea typeface="+mn-ea"/>
                <a:cs typeface="+mn-cs"/>
              </a:rPr>
              <a:t>6. Office 365 app launcher </a:t>
            </a:r>
          </a:p>
          <a:p>
            <a:r>
              <a:rPr lang="en-US" sz="1200" b="0" i="0" u="none" strike="noStrike" kern="1200" baseline="0" dirty="0">
                <a:solidFill>
                  <a:schemeClr val="tx1"/>
                </a:solidFill>
                <a:latin typeface="+mn-lt"/>
                <a:ea typeface="+mn-ea"/>
                <a:cs typeface="+mn-cs"/>
              </a:rPr>
              <a:t>7. Power BI home buttons </a:t>
            </a:r>
          </a:p>
          <a:p>
            <a:r>
              <a:rPr lang="en-US" sz="1200" b="0" i="0" u="none" strike="noStrike" kern="1200" baseline="0" dirty="0">
                <a:solidFill>
                  <a:schemeClr val="tx1"/>
                </a:solidFill>
                <a:latin typeface="+mn-lt"/>
                <a:ea typeface="+mn-ea"/>
                <a:cs typeface="+mn-cs"/>
              </a:rPr>
              <a:t>8. Additional dashboard 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ability to publish a report to the Power BI Service.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the 3 main sections in Power BI Service </a:t>
            </a:r>
          </a:p>
          <a:p>
            <a:r>
              <a:rPr lang="en-US" sz="1200" b="0" i="0" u="none" strike="noStrike" kern="1200" baseline="0" dirty="0">
                <a:solidFill>
                  <a:schemeClr val="tx1"/>
                </a:solidFill>
                <a:latin typeface="+mn-lt"/>
                <a:ea typeface="+mn-ea"/>
                <a:cs typeface="+mn-cs"/>
              </a:rPr>
              <a:t>• Dashboards </a:t>
            </a:r>
          </a:p>
          <a:p>
            <a:r>
              <a:rPr lang="en-US" sz="1200" b="0" i="0" u="none" strike="noStrike" kern="1200" baseline="0" dirty="0">
                <a:solidFill>
                  <a:schemeClr val="tx1"/>
                </a:solidFill>
                <a:latin typeface="+mn-lt"/>
                <a:ea typeface="+mn-ea"/>
                <a:cs typeface="+mn-cs"/>
              </a:rPr>
              <a:t>• Reports </a:t>
            </a:r>
          </a:p>
          <a:p>
            <a:r>
              <a:rPr lang="en-US" sz="1200" b="0" i="0" u="none" strike="noStrike" kern="1200" baseline="0" dirty="0">
                <a:solidFill>
                  <a:schemeClr val="tx1"/>
                </a:solidFill>
                <a:latin typeface="+mn-lt"/>
                <a:ea typeface="+mn-ea"/>
                <a:cs typeface="+mn-cs"/>
              </a:rPr>
              <a:t>• Datasets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5842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887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632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40099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4208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Talk about the ability to distribute and install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33362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2109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8081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70094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That’s a lot of elements we covered. </a:t>
            </a:r>
          </a:p>
          <a:p>
            <a:r>
              <a:rPr lang="en-US" sz="1200" b="0" i="0" u="none" strike="noStrike" kern="1200" baseline="0" dirty="0">
                <a:solidFill>
                  <a:schemeClr val="tx1"/>
                </a:solidFill>
                <a:latin typeface="+mn-lt"/>
                <a:ea typeface="+mn-ea"/>
                <a:cs typeface="+mn-cs"/>
              </a:rPr>
              <a:t>We talked about the Power BI Desktop tool, Get Data, Look and Feel, Visuals, Fields, Formatting.</a:t>
            </a:r>
          </a:p>
          <a:p>
            <a:r>
              <a:rPr lang="en-US" sz="1200" b="0" i="0" u="none" strike="noStrike" kern="1200" baseline="0" dirty="0">
                <a:solidFill>
                  <a:schemeClr val="tx1"/>
                </a:solidFill>
                <a:latin typeface="+mn-lt"/>
                <a:ea typeface="+mn-ea"/>
                <a:cs typeface="+mn-cs"/>
              </a:rPr>
              <a:t>Hopefully, this has demystified things a little. </a:t>
            </a:r>
          </a:p>
          <a:p>
            <a:r>
              <a:rPr lang="en-US" sz="1200" b="0" i="0" u="none" strike="noStrike" kern="1200" baseline="0" dirty="0">
                <a:solidFill>
                  <a:schemeClr val="tx1"/>
                </a:solidFill>
                <a:latin typeface="+mn-lt"/>
                <a:ea typeface="+mn-ea"/>
                <a:cs typeface="+mn-cs"/>
              </a:rPr>
              <a:t>DIAD Pre-lab Quiz: </a:t>
            </a:r>
            <a:r>
              <a:rPr lang="en-US" sz="1200" b="0" i="0" kern="1200" dirty="0">
                <a:solidFill>
                  <a:schemeClr val="tx1"/>
                </a:solidFill>
                <a:effectLst/>
                <a:latin typeface="+mn-lt"/>
                <a:ea typeface="+mn-ea"/>
                <a:cs typeface="+mn-cs"/>
              </a:rPr>
              <a:t>https://goo.gl/e1r2iq</a:t>
            </a:r>
          </a:p>
          <a:p>
            <a:r>
              <a:rPr lang="en-US" sz="1200" b="0" i="0" u="none" strike="noStrike" kern="1200" baseline="0" dirty="0">
                <a:solidFill>
                  <a:schemeClr val="tx1"/>
                </a:solidFill>
                <a:latin typeface="+mn-lt"/>
                <a:ea typeface="+mn-ea"/>
                <a:cs typeface="+mn-cs"/>
              </a:rPr>
              <a:t>So lets start the lab itself.</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51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281895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https://docs.microsoft.com/en-us/power-platform/admin/pricing-billing-skus</a:t>
            </a:r>
            <a:endParaRPr lang="en-US" dirty="0"/>
          </a:p>
          <a:p>
            <a:r>
              <a:rPr lang="en-US" dirty="0">
                <a:hlinkClick r:id="rId4"/>
              </a:rPr>
              <a:t>https://docs.microsoft.com/en-us/powerapps/maker/signup-for-powerapps</a:t>
            </a:r>
            <a:endParaRPr lang="en-US" dirty="0"/>
          </a:p>
          <a:p>
            <a:r>
              <a:rPr lang="en-US" dirty="0">
                <a:hlinkClick r:id="rId5"/>
              </a:rPr>
              <a:t>https://www.youtube.com/watch?v=swpjfIyXCNA</a:t>
            </a:r>
            <a:endParaRPr lang="en-US" dirty="0"/>
          </a:p>
          <a:p>
            <a:r>
              <a:rPr lang="en-US" dirty="0">
                <a:hlinkClick r:id="rId6"/>
              </a:rPr>
              <a:t>https://docs.microsoft.com/en-us/powerapps/maker/canvas-apps/add-scrolling-screen</a:t>
            </a:r>
            <a:endParaRPr lang="en-US" dirty="0"/>
          </a:p>
          <a:p>
            <a:r>
              <a:rPr lang="en-US" dirty="0"/>
              <a:t>Profile user photo </a:t>
            </a:r>
            <a:r>
              <a:rPr lang="en-US" dirty="0">
                <a:hlinkClick r:id="rId7"/>
              </a:rPr>
              <a:t>https://www.youtube.com/watch?v=rcrubFa8758</a:t>
            </a:r>
            <a:endParaRPr lang="en-US" dirty="0"/>
          </a:p>
          <a:p>
            <a:r>
              <a:rPr lang="en-US" dirty="0"/>
              <a:t>Circle Image crop: </a:t>
            </a:r>
            <a:r>
              <a:rPr lang="en-US" dirty="0">
                <a:hlinkClick r:id="rId8"/>
              </a:rPr>
              <a:t>https://powerusers.microsoft.com/t5/General-Discussion/image-in-a-circle/m-p/9124#M4007</a:t>
            </a:r>
            <a:endParaRPr lang="en-US" dirty="0"/>
          </a:p>
          <a:p>
            <a:r>
              <a:rPr lang="en-US" dirty="0"/>
              <a:t>Cortana: </a:t>
            </a:r>
            <a:r>
              <a:rPr lang="en-US" dirty="0">
                <a:hlinkClick r:id="rId9"/>
              </a:rPr>
              <a:t>https://docs.microsoft.com/en-us/power-bi/service-cortana-intro</a:t>
            </a:r>
            <a:endParaRPr lang="en-US" dirty="0"/>
          </a:p>
          <a:p>
            <a:r>
              <a:rPr lang="en-US" dirty="0"/>
              <a:t>Cortana: </a:t>
            </a:r>
            <a:r>
              <a:rPr lang="en-US" dirty="0">
                <a:hlinkClick r:id="rId10"/>
              </a:rPr>
              <a:t>https://docs.microsoft.com/en-us/power-bi/service-cortana-enable</a:t>
            </a:r>
            <a:endParaRPr lang="en-US" dirty="0"/>
          </a:p>
          <a:p>
            <a:r>
              <a:rPr lang="en-US" dirty="0"/>
              <a:t>Popup/Modal Screen: https://youtu.be/SaDEVOgOlYY </a:t>
            </a:r>
          </a:p>
          <a:p>
            <a:r>
              <a:rPr lang="en-US"/>
              <a:t>Microsoft Learn: </a:t>
            </a:r>
            <a:r>
              <a:rPr lang="en-US">
                <a:hlinkClick r:id="rId11"/>
              </a:rPr>
              <a:t>https://docs.microsoft.com/en-us/learn/browse/?products=powerapps&amp;resource_type=learning%2520path#step-1</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33049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77517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878256-368D-4B68-97C3-0D0BD40CE838}" type="slidenum">
              <a:rPr lang="en-US" smtClean="0"/>
              <a:t>291</a:t>
            </a:fld>
            <a:endParaRPr lang="en-US"/>
          </a:p>
        </p:txBody>
      </p:sp>
    </p:spTree>
    <p:extLst>
      <p:ext uri="{BB962C8B-B14F-4D97-AF65-F5344CB8AC3E}">
        <p14:creationId xmlns:p14="http://schemas.microsoft.com/office/powerpoint/2010/main" val="1817698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402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7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01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41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96624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7317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159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556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Goto</a:t>
            </a:r>
            <a:r>
              <a:rPr lang="en-US" sz="1200" b="0" i="0" u="none" strike="noStrike" kern="1200" baseline="0" dirty="0">
                <a:solidFill>
                  <a:schemeClr val="tx1"/>
                </a:solidFill>
                <a:latin typeface="+mn-lt"/>
                <a:ea typeface="+mn-ea"/>
                <a:cs typeface="+mn-cs"/>
              </a:rPr>
              <a:t>: http://powerapps.com, Sign In.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026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0324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Login: http://web.powerapps.com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4839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73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764105-9875-4C6E-BE00-3FAE0E4CDD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46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47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650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5543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8268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1160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571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6707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2768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978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2901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826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1303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724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14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79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259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Name, Email, Address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377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0775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4201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465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F2C812"/>
              </a:buClr>
            </a:pPr>
            <a:r>
              <a:rPr lang="en-US" sz="1200" b="1" dirty="0"/>
              <a:t> </a:t>
            </a:r>
            <a:endParaRPr lang="en-US" sz="12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2713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 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7542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579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7722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3962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697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11050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487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3370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4595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79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5900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331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7504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5632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Basic (50k/24hr, 125k/calendar </a:t>
            </a:r>
            <a:r>
              <a:rPr lang="en-US" sz="1200" b="0" i="0" u="none" strike="noStrike" kern="1200" baseline="0" dirty="0" err="1">
                <a:solidFill>
                  <a:schemeClr val="tx1"/>
                </a:solidFill>
                <a:latin typeface="+mn-lt"/>
                <a:ea typeface="+mn-ea"/>
                <a:cs typeface="+mn-cs"/>
              </a:rPr>
              <a:t>yr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Bing Maps can:</a:t>
            </a:r>
          </a:p>
          <a:p>
            <a:pPr marL="228600" indent="-228600">
              <a:buAutoNum type="arabicPeriod"/>
            </a:pPr>
            <a:r>
              <a:rPr lang="en-US" sz="1200" b="0" i="0" u="none" strike="noStrike" kern="1200" baseline="0" dirty="0">
                <a:solidFill>
                  <a:schemeClr val="tx1"/>
                </a:solidFill>
                <a:latin typeface="+mn-lt"/>
                <a:ea typeface="+mn-ea"/>
                <a:cs typeface="+mn-cs"/>
              </a:rPr>
              <a:t>Create routes from A to B.</a:t>
            </a:r>
          </a:p>
          <a:p>
            <a:pPr marL="228600" indent="-228600">
              <a:buAutoNum type="arabicPeriod"/>
            </a:pPr>
            <a:r>
              <a:rPr lang="en-US" sz="1200" b="0" i="0" u="none" strike="noStrike" kern="1200" baseline="0" dirty="0">
                <a:solidFill>
                  <a:schemeClr val="tx1"/>
                </a:solidFill>
                <a:latin typeface="+mn-lt"/>
                <a:ea typeface="+mn-ea"/>
                <a:cs typeface="+mn-cs"/>
              </a:rPr>
              <a:t>Give most efficient trucking routes.</a:t>
            </a:r>
          </a:p>
          <a:p>
            <a:pPr marL="228600" indent="-228600">
              <a:buAutoNum type="arabicPeriod"/>
            </a:pPr>
            <a:r>
              <a:rPr lang="en-US" sz="1200" b="0" i="0" u="none" strike="noStrike" kern="1200" baseline="0" dirty="0">
                <a:solidFill>
                  <a:schemeClr val="tx1"/>
                </a:solidFill>
                <a:latin typeface="+mn-lt"/>
                <a:ea typeface="+mn-ea"/>
                <a:cs typeface="+mn-cs"/>
              </a:rPr>
              <a:t>Pushpins on map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Ref: </a:t>
            </a:r>
            <a:r>
              <a:rPr lang="en-US" dirty="0">
                <a:hlinkClick r:id="rId3"/>
              </a:rPr>
              <a:t>https://docs.microsoft.com/en-us/bingmaps/getting-started/bing-maps-dev-center-help/getting-a-bing-maps-key</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909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9007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520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0822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31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Integrating Bing Maps into PowerApps and Using the GPS: https://youtu.be/swpjfIyXCNA</a:t>
            </a:r>
          </a:p>
          <a:p>
            <a:r>
              <a:rPr lang="en-US" sz="1200" b="0" i="0" u="none" strike="noStrike" kern="1200" baseline="0" dirty="0">
                <a:solidFill>
                  <a:schemeClr val="tx1"/>
                </a:solidFill>
                <a:latin typeface="+mn-lt"/>
                <a:ea typeface="+mn-ea"/>
                <a:cs typeface="+mn-cs"/>
              </a:rPr>
              <a:t>Ref: </a:t>
            </a:r>
            <a:r>
              <a:rPr lang="en-US" dirty="0">
                <a:hlinkClick r:id="rId3"/>
              </a:rPr>
              <a:t>https://docs.microsoft.com/en-us/bingmaps/rest-services/locations/find-a-location-by-address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5822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0953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333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1090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65264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Pushpin: </a:t>
            </a:r>
            <a:r>
              <a:rPr lang="en-US" dirty="0">
                <a:hlinkClick r:id="rId3"/>
              </a:rPr>
              <a:t>https://docs.microsoft.com/en-us/bingmaps/rest-services/common-parameters-and-types/pushpin-syntax-and-icon-styles</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2854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buttons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27882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029055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755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Launch: </a:t>
            </a:r>
            <a:r>
              <a:rPr lang="en-US" dirty="0">
                <a:hlinkClick r:id="rId3"/>
              </a:rPr>
              <a:t>https://docs.microsoft.com/en-us/powerapps/maker/canvas-apps/functions/function-param</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9989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28033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23832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7731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503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Color RGBA(255,255,255,1)</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3872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Fill Visual Background Color RGBA(0,0,0,0)</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77455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5412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6677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533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2854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a:t>
            </a:r>
            <a:r>
              <a:rPr lang="en-US" dirty="0">
                <a:hlinkClick r:id="rId3"/>
              </a:rPr>
              <a:t>https://uifabricicons.azurewebsites.net/</a:t>
            </a:r>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7226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75118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50889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Data Insights Summit</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6:24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6755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39169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730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790473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F3D0-47C2-4BD5-93AA-4E7BB35F28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51273A-F8A9-4A88-A90F-4F5E7CBF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8702D-6AA4-4BF2-A919-D8C13A84E6E1}"/>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5" name="Footer Placeholder 4">
            <a:extLst>
              <a:ext uri="{FF2B5EF4-FFF2-40B4-BE49-F238E27FC236}">
                <a16:creationId xmlns:a16="http://schemas.microsoft.com/office/drawing/2014/main" id="{81996E1C-C4FE-4243-A054-0CB556137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5B298-D76C-4F3B-AF31-456A81F638B2}"/>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86328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EFFD-AB64-4992-A408-3DDB2050A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B13D44-E196-4FB1-BC6A-8D7F24201B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EEF4-C0F1-4B4E-AFCF-B1DEE0B9EE20}"/>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5" name="Footer Placeholder 4">
            <a:extLst>
              <a:ext uri="{FF2B5EF4-FFF2-40B4-BE49-F238E27FC236}">
                <a16:creationId xmlns:a16="http://schemas.microsoft.com/office/drawing/2014/main" id="{64AC78F3-C861-4067-9FC0-B43652387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891E5-906F-4025-AE43-1A6A8C4A9F8E}"/>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96892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BB91-EBF4-47D9-84F6-66DA32C2DD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18BEB8-3422-452A-A957-972DDC8F7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83674E-B711-410D-86BB-CBA03FD216BC}"/>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5" name="Footer Placeholder 4">
            <a:extLst>
              <a:ext uri="{FF2B5EF4-FFF2-40B4-BE49-F238E27FC236}">
                <a16:creationId xmlns:a16="http://schemas.microsoft.com/office/drawing/2014/main" id="{CD66F6E7-D038-4944-AF7A-648F1D623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41A449-2D2D-4DF7-96F3-4508AD2B94B1}"/>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35855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2B6-E746-4110-9A2C-946D903E30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B2995-9F33-4D9F-99D0-EA39942B9C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C5E124-BFEA-4E5C-A29B-2A8E299F5B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DF8296-E86B-4DB4-ACCC-89C091128582}"/>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6" name="Footer Placeholder 5">
            <a:extLst>
              <a:ext uri="{FF2B5EF4-FFF2-40B4-BE49-F238E27FC236}">
                <a16:creationId xmlns:a16="http://schemas.microsoft.com/office/drawing/2014/main" id="{6492CA4E-52DF-4154-94D7-DB3379018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C6652-7C49-4B4F-A73E-7BC9D4B2145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69248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E4A4-6F16-4246-B5B0-F3F43A0CC7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6DCF72-FB83-4CF3-B5B4-5799826EE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0DC45A-C09F-40F9-B860-C2F11385E8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987D-D710-442F-8476-577B80708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2F7AE4-28B0-4AE2-9DCC-14DD7F7898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402120-0D2A-469C-8053-761CD3C055A8}"/>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8" name="Footer Placeholder 7">
            <a:extLst>
              <a:ext uri="{FF2B5EF4-FFF2-40B4-BE49-F238E27FC236}">
                <a16:creationId xmlns:a16="http://schemas.microsoft.com/office/drawing/2014/main" id="{C25CBFB9-5D9F-4C7B-B17D-D13B9DCD8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33A627-2D93-4EAC-BC70-CDF01B3DE563}"/>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86812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8076-3D9A-4FDB-AD55-BCADE28B37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E358F-A634-4284-A647-6512AD01CF8A}"/>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4" name="Footer Placeholder 3">
            <a:extLst>
              <a:ext uri="{FF2B5EF4-FFF2-40B4-BE49-F238E27FC236}">
                <a16:creationId xmlns:a16="http://schemas.microsoft.com/office/drawing/2014/main" id="{0D299D74-FD4C-4E03-8EBD-620884E47C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77B0D7-D709-4E92-9533-6286FE9F75A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20243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43728-555D-4B31-8467-09A3A21EF05C}"/>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3" name="Footer Placeholder 2">
            <a:extLst>
              <a:ext uri="{FF2B5EF4-FFF2-40B4-BE49-F238E27FC236}">
                <a16:creationId xmlns:a16="http://schemas.microsoft.com/office/drawing/2014/main" id="{A23815D6-AED9-4331-846A-80D9DB473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CA606-4529-4D60-82EE-7C36565CAE3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38322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14EE-7A5D-4B24-BD85-F5E01B66F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4FB81-4BD8-4872-AA6E-4FA70EE3E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D9A44-F79B-46EA-9E6D-11DED442D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0D53DC-0E25-4662-8F76-E59B00031190}"/>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6" name="Footer Placeholder 5">
            <a:extLst>
              <a:ext uri="{FF2B5EF4-FFF2-40B4-BE49-F238E27FC236}">
                <a16:creationId xmlns:a16="http://schemas.microsoft.com/office/drawing/2014/main" id="{CC5DC6FA-12AB-4D48-92E2-425350F5B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1EDFB-74DF-4B3F-B38F-ED3FF6215115}"/>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175854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25096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2160-4190-4B4D-BF9F-385D79746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CE10-3EE8-4BB0-94A5-47CB0D7CF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B8E04-3060-4AAE-BFB2-5FBB420F0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EB770-245D-46FC-830F-A0398D461E09}"/>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6" name="Footer Placeholder 5">
            <a:extLst>
              <a:ext uri="{FF2B5EF4-FFF2-40B4-BE49-F238E27FC236}">
                <a16:creationId xmlns:a16="http://schemas.microsoft.com/office/drawing/2014/main" id="{B3614B6A-8EF4-46A0-BC85-B5B76D392D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070A4-F78A-43B4-A88C-35A21A5D18D0}"/>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3215952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D9A0-5525-4233-803B-FCD4B749A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B789-6015-40F7-B027-C97ED881D0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B9ECB-F293-4C01-B5D0-04022CC88369}"/>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5" name="Footer Placeholder 4">
            <a:extLst>
              <a:ext uri="{FF2B5EF4-FFF2-40B4-BE49-F238E27FC236}">
                <a16:creationId xmlns:a16="http://schemas.microsoft.com/office/drawing/2014/main" id="{79CCA9B1-6A41-4020-A841-8E53A7EE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FDA15-4636-4DAC-857A-3C3EC3FDA5CF}"/>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58050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41D4A-912D-4EF6-840F-532C29C86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1DF25-023A-46FB-B392-C5AD52188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1030-C9A1-4EB7-A525-EDE780873826}"/>
              </a:ext>
            </a:extLst>
          </p:cNvPr>
          <p:cNvSpPr>
            <a:spLocks noGrp="1"/>
          </p:cNvSpPr>
          <p:nvPr>
            <p:ph type="dt" sz="half" idx="10"/>
          </p:nvPr>
        </p:nvSpPr>
        <p:spPr/>
        <p:txBody>
          <a:bodyPr/>
          <a:lstStyle/>
          <a:p>
            <a:fld id="{B49DD7E7-E789-47CD-8BD9-FD6FF69BE563}" type="datetimeFigureOut">
              <a:rPr lang="en-US" smtClean="0"/>
              <a:t>5/11/2019</a:t>
            </a:fld>
            <a:endParaRPr lang="en-US"/>
          </a:p>
        </p:txBody>
      </p:sp>
      <p:sp>
        <p:nvSpPr>
          <p:cNvPr id="5" name="Footer Placeholder 4">
            <a:extLst>
              <a:ext uri="{FF2B5EF4-FFF2-40B4-BE49-F238E27FC236}">
                <a16:creationId xmlns:a16="http://schemas.microsoft.com/office/drawing/2014/main" id="{C11B9EC6-87B1-4D6E-809E-5A720CC5A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94A-2A20-4AF5-8221-3F40C4F59A28}"/>
              </a:ext>
            </a:extLst>
          </p:cNvPr>
          <p:cNvSpPr>
            <a:spLocks noGrp="1"/>
          </p:cNvSpPr>
          <p:nvPr>
            <p:ph type="sldNum" sz="quarter" idx="12"/>
          </p:nvPr>
        </p:nvSpPr>
        <p:spPr/>
        <p:txBody>
          <a:bodyPr/>
          <a:lstStyle/>
          <a:p>
            <a:fld id="{E374C5A9-F794-420B-9325-7458C40A6E0B}" type="slidenum">
              <a:rPr lang="en-US" smtClean="0"/>
              <a:t>‹#›</a:t>
            </a:fld>
            <a:endParaRPr lang="en-US"/>
          </a:p>
        </p:txBody>
      </p:sp>
    </p:spTree>
    <p:extLst>
      <p:ext uri="{BB962C8B-B14F-4D97-AF65-F5344CB8AC3E}">
        <p14:creationId xmlns:p14="http://schemas.microsoft.com/office/powerpoint/2010/main" val="2484875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17715" y="201706"/>
            <a:ext cx="11756571" cy="511268"/>
          </a:xfrm>
        </p:spPr>
        <p:txBody>
          <a:bodyPr lIns="0" rIns="0"/>
          <a:lstStyle>
            <a:lvl1pPr>
              <a:defRPr>
                <a:solidFill>
                  <a:srgbClr val="000000"/>
                </a:solidFill>
              </a:defRPr>
            </a:lvl1pPr>
          </a:lstStyle>
          <a:p>
            <a:r>
              <a:rPr lang="en-US" dirty="0"/>
              <a:t>Click to edit Master title style</a:t>
            </a:r>
          </a:p>
        </p:txBody>
      </p:sp>
      <p:sp>
        <p:nvSpPr>
          <p:cNvPr id="6" name="Text Placeholder 5"/>
          <p:cNvSpPr>
            <a:spLocks noGrp="1"/>
          </p:cNvSpPr>
          <p:nvPr>
            <p:ph type="body" sz="quarter" idx="10"/>
          </p:nvPr>
        </p:nvSpPr>
        <p:spPr>
          <a:xfrm>
            <a:off x="217715" y="1189177"/>
            <a:ext cx="11756571" cy="1573734"/>
          </a:xfrm>
        </p:spPr>
        <p:txBody>
          <a:bodyPr/>
          <a:lstStyle>
            <a:lvl1pPr marL="0" indent="0">
              <a:buNone/>
              <a:defRPr>
                <a:solidFill>
                  <a:srgbClr val="000000"/>
                </a:solidFill>
              </a:defRPr>
            </a:lvl1pPr>
            <a:lvl2pPr marL="0" indent="0">
              <a:buFontTx/>
              <a:buNone/>
              <a:defRPr sz="1677">
                <a:solidFill>
                  <a:srgbClr val="000000"/>
                </a:solidFill>
              </a:defRPr>
            </a:lvl2pPr>
            <a:lvl3pPr marL="175567" indent="0">
              <a:buNone/>
              <a:defRPr sz="1500">
                <a:solidFill>
                  <a:srgbClr val="000000"/>
                </a:solidFill>
              </a:defRPr>
            </a:lvl3pPr>
            <a:lvl4pPr marL="351133" indent="0">
              <a:buNone/>
              <a:defRPr>
                <a:solidFill>
                  <a:srgbClr val="000000"/>
                </a:solidFill>
              </a:defRPr>
            </a:lvl4pPr>
            <a:lvl5pPr marL="526698" indent="0">
              <a:buNone/>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77A80767-0168-4202-AF54-9FDB461E3B29}" type="slidenum">
              <a:rPr lang="en-US" smtClean="0"/>
              <a:pPr/>
              <a:t>‹#›</a:t>
            </a:fld>
            <a:endParaRPr lang="en-US" dirty="0"/>
          </a:p>
        </p:txBody>
      </p:sp>
    </p:spTree>
    <p:extLst>
      <p:ext uri="{BB962C8B-B14F-4D97-AF65-F5344CB8AC3E}">
        <p14:creationId xmlns:p14="http://schemas.microsoft.com/office/powerpoint/2010/main" val="2623212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1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207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3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1582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201505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8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591640" y="1515299"/>
            <a:ext cx="11005513" cy="4572050"/>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71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0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bg2">
                    <a:lumMod val="50000"/>
                  </a:schemeClr>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131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3274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717667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91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rgbClr val="000000"/>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dirty="0"/>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dirty="0"/>
              <a:t>Presenter: First Name, Last Name</a:t>
            </a:r>
          </a:p>
        </p:txBody>
      </p:sp>
    </p:spTree>
    <p:extLst>
      <p:ext uri="{BB962C8B-B14F-4D97-AF65-F5344CB8AC3E}">
        <p14:creationId xmlns:p14="http://schemas.microsoft.com/office/powerpoint/2010/main" val="28862709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70198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1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1983703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43839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581880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515377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2784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09159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4419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497628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6247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892593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880962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747520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1194764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07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0F9E-9C5A-4EB7-AEF1-8155F94BD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61EF24-AA99-4A35-BB25-C4870A25C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801-7A39-45AA-873E-BBEC611A61AB}"/>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C49BC976-0EF9-4CDC-A076-594810C6EE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7D453-4146-49ED-9DF1-7B46930D2EC9}"/>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61720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7700-1698-4E5F-A1CC-3FC4A3469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1D77C-927F-4543-B705-5DF99B2D1E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30EA6-3AEA-4B61-A304-0E950E36EEBD}"/>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37CF3E47-7534-4A00-956C-4503638781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847889-56B6-455C-A86E-5208F367A17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408903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5/11/2019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641332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C53C-E51E-4523-AF6D-808A93E6E8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A56B85-C4D7-49DA-8B91-2A7903040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4E7455-F15D-4E36-9A5D-706EE77D4727}"/>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7B006CE8-EFB2-41EB-B36E-35B14258E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5EEE34-A25E-430D-9C3C-02B5BA01BD0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900047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CBE5-2FA6-4201-B61A-AA19C9451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B7DFE-E38A-4728-82AC-17447CB2502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A8DBD1-F1AA-4798-A3F2-4DFC654D2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2F2DB8-0990-4FF6-95A8-22AC0637EB93}"/>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6" name="Footer Placeholder 5">
            <a:extLst>
              <a:ext uri="{FF2B5EF4-FFF2-40B4-BE49-F238E27FC236}">
                <a16:creationId xmlns:a16="http://schemas.microsoft.com/office/drawing/2014/main" id="{14B297CC-5ACA-4C54-8BD0-FF8F2BE9A1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9B7AC0-88AF-4AFA-A9DD-7BACE5C6323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82887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C9A4-4273-4C51-8791-DC606DE38A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C8549-67CA-4719-A886-D0CF81280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167D0A-B3B7-46FD-9863-EEA5F58AD4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1ACAE-7F4D-412F-B794-0BF06C964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0FDD7A-C303-4AA1-8130-0DBF5C91F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7CB6-F4A3-4C74-8B1B-2EFBC0934FA9}"/>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8" name="Footer Placeholder 7">
            <a:extLst>
              <a:ext uri="{FF2B5EF4-FFF2-40B4-BE49-F238E27FC236}">
                <a16:creationId xmlns:a16="http://schemas.microsoft.com/office/drawing/2014/main" id="{8B33141F-904A-44D2-90B9-A557758784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7C8BD5-9C9A-47DF-840E-B571F4ABD9C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6166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8E68-CDE6-4639-85E2-F1A810FF0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D941C-10FF-4491-A3C6-4EC3A29ACD78}"/>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4" name="Footer Placeholder 3">
            <a:extLst>
              <a:ext uri="{FF2B5EF4-FFF2-40B4-BE49-F238E27FC236}">
                <a16:creationId xmlns:a16="http://schemas.microsoft.com/office/drawing/2014/main" id="{E87D19ED-11BE-4F59-B6D2-4718041D7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7FA440-1B5F-4E32-9A25-FD7CF86E039E}"/>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35606815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F361-8DBA-44C8-BA36-36DFF95B02E5}"/>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3" name="Footer Placeholder 2">
            <a:extLst>
              <a:ext uri="{FF2B5EF4-FFF2-40B4-BE49-F238E27FC236}">
                <a16:creationId xmlns:a16="http://schemas.microsoft.com/office/drawing/2014/main" id="{97EBE5D3-E1C2-4770-85A9-9754CEE732D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FAD0DC-0D1E-4CEB-8872-26E1945BD1DD}"/>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961267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4CF0-61F2-4452-8110-3FA16DF6D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278D1-B52E-4A15-819D-DAF36AC02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4482FE-B502-45B2-AE62-28618454F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54EFA-AF7E-4CC0-850B-55D5615C3574}"/>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6" name="Footer Placeholder 5">
            <a:extLst>
              <a:ext uri="{FF2B5EF4-FFF2-40B4-BE49-F238E27FC236}">
                <a16:creationId xmlns:a16="http://schemas.microsoft.com/office/drawing/2014/main" id="{2E637EB4-9D7E-4FCB-8CB7-326CEFEABA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F8D2C3-1D06-4377-8BE2-8214623D236B}"/>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12645896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6B-4959-4F64-8672-D341A9CA2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5BE1E-62C6-45F5-85D2-9821BFE23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F3747B5-F524-49A2-8159-642C33218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816A9-2013-45D0-B96D-4EACE0CD104C}"/>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6" name="Footer Placeholder 5">
            <a:extLst>
              <a:ext uri="{FF2B5EF4-FFF2-40B4-BE49-F238E27FC236}">
                <a16:creationId xmlns:a16="http://schemas.microsoft.com/office/drawing/2014/main" id="{AB88EED3-9CA5-46AE-9898-022869D692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F875FD-DFA0-462E-B053-AEC28C2F8DB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42353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3B12-CD02-4E30-A2DC-40AD9F2FC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0F91E-6C45-4162-9AA3-1E98D30FE2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BB8B-81A0-4140-90EE-F0E091EF99D6}"/>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FE62FA6B-5E69-489B-A39C-2C05E68EAB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86BD5-4024-44EF-B634-F99E135EA2DF}"/>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1680587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33619B-AE6D-4048-882A-E990D235C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62850-C208-4D40-9EFC-0261EA875E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7ED6B-5604-4E95-86F7-9D51B751D006}"/>
              </a:ext>
            </a:extLst>
          </p:cNvPr>
          <p:cNvSpPr>
            <a:spLocks noGrp="1"/>
          </p:cNvSpPr>
          <p:nvPr>
            <p:ph type="dt" sz="half" idx="10"/>
          </p:nvPr>
        </p:nvSpPr>
        <p:spPr/>
        <p:txBody>
          <a:body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B6F22C2D-AFCD-488C-95C0-AC47ABC72D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474733-74EA-447D-BC00-5C8C1F31D145}"/>
              </a:ext>
            </a:extLst>
          </p:cNvPr>
          <p:cNvSpPr>
            <a:spLocks noGrp="1"/>
          </p:cNvSpPr>
          <p:nvPr>
            <p:ph type="sldNum" sz="quarter" idx="12"/>
          </p:nvPr>
        </p:nvSpPr>
        <p:spPr/>
        <p:txBody>
          <a:bodyPr/>
          <a:lstStyle/>
          <a:p>
            <a:fld id="{7B089B15-077D-4B6F-BB6D-82F148A50FD2}" type="slidenum">
              <a:rPr lang="en-US" smtClean="0"/>
              <a:t>‹#›</a:t>
            </a:fld>
            <a:endParaRPr lang="en-US" dirty="0"/>
          </a:p>
        </p:txBody>
      </p:sp>
    </p:spTree>
    <p:extLst>
      <p:ext uri="{BB962C8B-B14F-4D97-AF65-F5344CB8AC3E}">
        <p14:creationId xmlns:p14="http://schemas.microsoft.com/office/powerpoint/2010/main" val="2658571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5/11/2019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90459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08BB5-1956-4009-9820-4D5D8E345588}" type="datetimeFigureOut">
              <a:rPr lang="en-US" smtClean="0"/>
              <a:t>5/11/2019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861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277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94717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5/11/2019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390858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91E2A-208A-4F07-A148-5ABCF3C5F138}"/>
              </a:ext>
            </a:extLst>
          </p:cNvPr>
          <p:cNvSpPr>
            <a:spLocks noGrp="1"/>
          </p:cNvSpPr>
          <p:nvPr>
            <p:ph type="title"/>
          </p:nvPr>
        </p:nvSpPr>
        <p:spPr>
          <a:xfrm>
            <a:off x="306471"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44CF1-DB8F-49B9-BFBE-39E1B24BE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76F99-5EC1-4A22-ACC9-A7853B67F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D7E7-E789-47CD-8BD9-FD6FF69BE563}" type="datetimeFigureOut">
              <a:rPr lang="en-US" smtClean="0"/>
              <a:t>5/11/2019</a:t>
            </a:fld>
            <a:endParaRPr lang="en-US"/>
          </a:p>
        </p:txBody>
      </p:sp>
      <p:sp>
        <p:nvSpPr>
          <p:cNvPr id="5" name="Footer Placeholder 4">
            <a:extLst>
              <a:ext uri="{FF2B5EF4-FFF2-40B4-BE49-F238E27FC236}">
                <a16:creationId xmlns:a16="http://schemas.microsoft.com/office/drawing/2014/main" id="{DA6E1A55-3560-49CE-9951-6654050F4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9DA6E-560D-45DA-BB25-798C15D640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4C5A9-F794-420B-9325-7458C40A6E0B}" type="slidenum">
              <a:rPr lang="en-US" smtClean="0"/>
              <a:t>‹#›</a:t>
            </a:fld>
            <a:endParaRPr lang="en-US"/>
          </a:p>
        </p:txBody>
      </p:sp>
    </p:spTree>
    <p:extLst>
      <p:ext uri="{BB962C8B-B14F-4D97-AF65-F5344CB8AC3E}">
        <p14:creationId xmlns:p14="http://schemas.microsoft.com/office/powerpoint/2010/main" val="246543711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33" r:id="rId13"/>
    <p:sldLayoutId id="2147483734"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20099640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37A48-C6A4-4FA6-A1E5-C0E226697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D063C-586C-4389-94B7-D702284C1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B4270-3DF0-4E05-AB6F-189F06B18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D0743-ED5F-4625-8DF6-9BC20D4BAB8F}" type="datetimeFigureOut">
              <a:rPr lang="en-US" smtClean="0"/>
              <a:t>5/11/2019</a:t>
            </a:fld>
            <a:endParaRPr lang="en-US" dirty="0"/>
          </a:p>
        </p:txBody>
      </p:sp>
      <p:sp>
        <p:nvSpPr>
          <p:cNvPr id="5" name="Footer Placeholder 4">
            <a:extLst>
              <a:ext uri="{FF2B5EF4-FFF2-40B4-BE49-F238E27FC236}">
                <a16:creationId xmlns:a16="http://schemas.microsoft.com/office/drawing/2014/main" id="{6E766C83-8476-496B-B714-AED5E1E69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195D34-1408-4CDF-8808-A01CC5594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89B15-077D-4B6F-BB6D-82F148A50FD2}" type="slidenum">
              <a:rPr lang="en-US" smtClean="0"/>
              <a:t>‹#›</a:t>
            </a:fld>
            <a:endParaRPr lang="en-US" dirty="0"/>
          </a:p>
        </p:txBody>
      </p:sp>
    </p:spTree>
    <p:extLst>
      <p:ext uri="{BB962C8B-B14F-4D97-AF65-F5344CB8AC3E}">
        <p14:creationId xmlns:p14="http://schemas.microsoft.com/office/powerpoint/2010/main" val="81296802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github.com/hfleitas/gamechang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89.sv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fleitasarts.com/" TargetMode="External"/><Relationship Id="rId7" Type="http://schemas.openxmlformats.org/officeDocument/2006/relationships/image" Target="../media/image157.sv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89.sv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hyperlink" Target="https://go.microsoft.com/fwlink/?LinkId=2083007&amp;clcid=0x409" TargetMode="External"/><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unity.powerbi.com/t5/Dashboard-in-a-Day/Dashboard-in-a-Day-Content/td-p/332900" TargetMode="External"/><Relationship Id="rId7" Type="http://schemas.openxmlformats.org/officeDocument/2006/relationships/hyperlink" Target="http://fleitasart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www.gartner.com/doc/reprints?id=1-57IQ201&amp;ct=180717&amp;st=sb"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89.sv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89.svg"/><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89.svg"/><Relationship Id="rId2" Type="http://schemas.openxmlformats.org/officeDocument/2006/relationships/notesSlide" Target="../notesSlides/notesSlide130.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fo.microsoft.com/ww-landing-gartner-mq-bi-analytics-2019.html?LCID=EN-US" TargetMode="External"/><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6.jpeg"/><Relationship Id="rId4" Type="http://schemas.openxmlformats.org/officeDocument/2006/relationships/image" Target="../media/image35.png"/></Relationships>
</file>

<file path=ppt/slides/_rels/slide14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1.xml"/><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89.png"/></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91.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190.png"/></Relationships>
</file>

<file path=ppt/slides/_rels/slide15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10" Type="http://schemas.openxmlformats.org/officeDocument/2006/relationships/image" Target="../media/image195.png"/><Relationship Id="rId4" Type="http://schemas.openxmlformats.org/officeDocument/2006/relationships/hyperlink" Target="http://fleitasarts.com/" TargetMode="External"/><Relationship Id="rId9" Type="http://schemas.openxmlformats.org/officeDocument/2006/relationships/image" Target="../media/image194.png"/></Relationships>
</file>

<file path=ppt/slides/_rels/slide15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156.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8.png"/><Relationship Id="rId4" Type="http://schemas.openxmlformats.org/officeDocument/2006/relationships/image" Target="../media/image197.png"/><Relationship Id="rId9" Type="http://schemas.openxmlformats.org/officeDocument/2006/relationships/image" Target="../media/image5.png"/></Relationships>
</file>

<file path=ppt/slides/_rels/slide1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8.png"/></Relationships>
</file>

<file path=ppt/slides/_rels/slide15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9.png"/></Relationships>
</file>

<file path=ppt/slides/_rels/slide15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gif"/><Relationship Id="rId15" Type="http://schemas.openxmlformats.org/officeDocument/2006/relationships/image" Target="../media/image5.pn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hyperlink" Target="http://fleitasarts.com/"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1.png"/></Relationships>
</file>

<file path=ppt/slides/_rels/slide1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2.png"/></Relationships>
</file>

<file path=ppt/slides/_rels/slide1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4.png"/></Relationships>
</file>

<file path=ppt/slides/_rels/slide1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5.png"/></Relationships>
</file>

<file path=ppt/slides/_rels/slide1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6.png"/></Relationships>
</file>

<file path=ppt/slides/_rels/slide16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7.png"/></Relationships>
</file>

<file path=ppt/slides/_rels/slide16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8.png"/></Relationships>
</file>

<file path=ppt/slides/_rels/slide16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09.png"/></Relationships>
</file>

<file path=ppt/slides/_rels/slide16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8.png"/><Relationship Id="rId7" Type="http://schemas.openxmlformats.org/officeDocument/2006/relationships/image" Target="../media/image192.pn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7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png"/><Relationship Id="rId7" Type="http://schemas.openxmlformats.org/officeDocument/2006/relationships/hyperlink" Target="http://fleitasarts.com/"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212.png"/></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17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5.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6.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7.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8.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6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9.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17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180.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18.png"/><Relationship Id="rId4" Type="http://schemas.openxmlformats.org/officeDocument/2006/relationships/hyperlink" Target="http://fleitasarts.com/" TargetMode="External"/><Relationship Id="rId9" Type="http://schemas.openxmlformats.org/officeDocument/2006/relationships/image" Target="../media/image217.png"/></Relationships>
</file>

<file path=ppt/slides/_rels/slide181.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8.png"/><Relationship Id="rId7" Type="http://schemas.openxmlformats.org/officeDocument/2006/relationships/image" Target="../media/image216.png"/><Relationship Id="rId2" Type="http://schemas.openxmlformats.org/officeDocument/2006/relationships/notesSlide" Target="../notesSlides/notesSlide17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 Id="rId9" Type="http://schemas.openxmlformats.org/officeDocument/2006/relationships/image" Target="../media/image191.png"/></Relationships>
</file>

<file path=ppt/slides/_rels/slide18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3.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20.png"/><Relationship Id="rId9" Type="http://schemas.openxmlformats.org/officeDocument/2006/relationships/image" Target="../media/image191.png"/></Relationships>
</file>

<file path=ppt/slides/_rels/slide18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5.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1.png"/><Relationship Id="rId5" Type="http://schemas.openxmlformats.org/officeDocument/2006/relationships/hyperlink" Target="http://fleitasarts.com/" TargetMode="External"/><Relationship Id="rId10" Type="http://schemas.openxmlformats.org/officeDocument/2006/relationships/image" Target="../media/image216.png"/><Relationship Id="rId4" Type="http://schemas.openxmlformats.org/officeDocument/2006/relationships/image" Target="../media/image28.png"/><Relationship Id="rId9" Type="http://schemas.openxmlformats.org/officeDocument/2006/relationships/image" Target="../media/image222.png"/></Relationships>
</file>

<file path=ppt/slides/_rels/slide18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community.powerbi.com/t5/Dashboard-in-a-Day/Dashboard-in-a-Day-Content/td-p/332900" TargetMode="External"/><Relationship Id="rId7" Type="http://schemas.openxmlformats.org/officeDocument/2006/relationships/image" Target="../media/image14.png"/><Relationship Id="rId2" Type="http://schemas.openxmlformats.org/officeDocument/2006/relationships/notesSlide" Target="../notesSlides/notesSlide17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224.png"/><Relationship Id="rId4" Type="http://schemas.openxmlformats.org/officeDocument/2006/relationships/image" Target="../media/image223.png"/></Relationships>
</file>

<file path=ppt/slides/_rels/slide18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7.png"/><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3.jpeg"/></Relationships>
</file>

<file path=ppt/slides/_rels/slide190.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8.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29.png"/><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30.pn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18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image" Target="../media/image231.png"/></Relationships>
</file>

<file path=ppt/slides/_rels/slide19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8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15.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15.png"/><Relationship Id="rId2" Type="http://schemas.openxmlformats.org/officeDocument/2006/relationships/notesSlide" Target="../notesSlides/notesSlide18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15.png"/><Relationship Id="rId2" Type="http://schemas.openxmlformats.org/officeDocument/2006/relationships/notesSlide" Target="../notesSlides/notesSlide19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4.jpeg"/></Relationships>
</file>

<file path=ppt/slides/_rels/slide200.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5.pn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15.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2.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5.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15.png"/><Relationship Id="rId2" Type="http://schemas.openxmlformats.org/officeDocument/2006/relationships/notesSlide" Target="../notesSlides/notesSlide19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15.png"/><Relationship Id="rId2" Type="http://schemas.openxmlformats.org/officeDocument/2006/relationships/notesSlide" Target="../notesSlides/notesSlide19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image" Target="../media/image15.png"/><Relationship Id="rId2" Type="http://schemas.openxmlformats.org/officeDocument/2006/relationships/notesSlide" Target="../notesSlides/notesSlide19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15.png"/><Relationship Id="rId2" Type="http://schemas.openxmlformats.org/officeDocument/2006/relationships/notesSlide" Target="../notesSlides/notesSlide19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15.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15.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5.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5.jpeg"/></Relationships>
</file>

<file path=ppt/slides/_rels/slide210.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15.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15.pn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15.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15.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15.png"/><Relationship Id="rId2" Type="http://schemas.openxmlformats.org/officeDocument/2006/relationships/notesSlide" Target="../notesSlides/notesSlide20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15.png"/><Relationship Id="rId2" Type="http://schemas.openxmlformats.org/officeDocument/2006/relationships/notesSlide" Target="../notesSlides/notesSlide20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15.png"/><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15.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15.png"/><Relationship Id="rId2" Type="http://schemas.openxmlformats.org/officeDocument/2006/relationships/notesSlide" Target="../notesSlides/notesSlide20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15.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6.jpeg"/></Relationships>
</file>

<file path=ppt/slides/_rels/slide220.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15.pn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15.png"/><Relationship Id="rId2" Type="http://schemas.openxmlformats.org/officeDocument/2006/relationships/notesSlide" Target="../notesSlides/notesSlide2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15.png"/><Relationship Id="rId2" Type="http://schemas.openxmlformats.org/officeDocument/2006/relationships/notesSlide" Target="../notesSlides/notesSlide21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15.png"/><Relationship Id="rId2" Type="http://schemas.openxmlformats.org/officeDocument/2006/relationships/notesSlide" Target="../notesSlides/notesSlide2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15.png"/><Relationship Id="rId2" Type="http://schemas.openxmlformats.org/officeDocument/2006/relationships/notesSlide" Target="../notesSlides/notesSlide2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15.png"/><Relationship Id="rId2" Type="http://schemas.openxmlformats.org/officeDocument/2006/relationships/notesSlide" Target="../notesSlides/notesSlide2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15.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15.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66.png"/><Relationship Id="rId7" Type="http://schemas.openxmlformats.org/officeDocument/2006/relationships/image" Target="../media/image15.png"/><Relationship Id="rId2" Type="http://schemas.openxmlformats.org/officeDocument/2006/relationships/notesSlide" Target="../notesSlides/notesSlide2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15.png"/><Relationship Id="rId2" Type="http://schemas.openxmlformats.org/officeDocument/2006/relationships/notesSlide" Target="../notesSlides/notesSlide2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bi.com/t5/Dashboard-in-a-Day/Dashboard-in-a-Day-Content/td-p/3329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57.jpeg"/></Relationships>
</file>

<file path=ppt/slides/_rels/slide230.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15.png"/><Relationship Id="rId2" Type="http://schemas.openxmlformats.org/officeDocument/2006/relationships/notesSlide" Target="../notesSlides/notesSlide2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15.png"/><Relationship Id="rId2" Type="http://schemas.openxmlformats.org/officeDocument/2006/relationships/notesSlide" Target="../notesSlides/notesSlide22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15.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15.png"/><Relationship Id="rId2" Type="http://schemas.openxmlformats.org/officeDocument/2006/relationships/notesSlide" Target="../notesSlides/notesSlide22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4.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15.png"/><Relationship Id="rId2" Type="http://schemas.openxmlformats.org/officeDocument/2006/relationships/notesSlide" Target="../notesSlides/notesSlide2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15.png"/><Relationship Id="rId2" Type="http://schemas.openxmlformats.org/officeDocument/2006/relationships/notesSlide" Target="../notesSlides/notesSlide22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15.png"/><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15.png"/><Relationship Id="rId2" Type="http://schemas.openxmlformats.org/officeDocument/2006/relationships/notesSlide" Target="../notesSlides/notesSlide228.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38.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15.png"/><Relationship Id="rId2" Type="http://schemas.openxmlformats.org/officeDocument/2006/relationships/notesSlide" Target="../notesSlides/notesSlide22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15.png"/><Relationship Id="rId2" Type="http://schemas.openxmlformats.org/officeDocument/2006/relationships/notesSlide" Target="../notesSlides/notesSlide23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15.png"/><Relationship Id="rId2" Type="http://schemas.openxmlformats.org/officeDocument/2006/relationships/notesSlide" Target="../notesSlides/notesSlide23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15.png"/><Relationship Id="rId2" Type="http://schemas.openxmlformats.org/officeDocument/2006/relationships/notesSlide" Target="../notesSlides/notesSlide23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15.png"/><Relationship Id="rId2" Type="http://schemas.openxmlformats.org/officeDocument/2006/relationships/notesSlide" Target="../notesSlides/notesSlide23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15.png"/><Relationship Id="rId2" Type="http://schemas.openxmlformats.org/officeDocument/2006/relationships/notesSlide" Target="../notesSlides/notesSlide23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15.png"/><Relationship Id="rId2" Type="http://schemas.openxmlformats.org/officeDocument/2006/relationships/notesSlide" Target="../notesSlides/notesSlide23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15.png"/><Relationship Id="rId2" Type="http://schemas.openxmlformats.org/officeDocument/2006/relationships/notesSlide" Target="../notesSlides/notesSlide23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15.png"/><Relationship Id="rId2" Type="http://schemas.openxmlformats.org/officeDocument/2006/relationships/notesSlide" Target="../notesSlides/notesSlide23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15.png"/><Relationship Id="rId2" Type="http://schemas.openxmlformats.org/officeDocument/2006/relationships/notesSlide" Target="../notesSlides/notesSlide23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286.png"/><Relationship Id="rId7" Type="http://schemas.openxmlformats.org/officeDocument/2006/relationships/image" Target="../media/image15.png"/><Relationship Id="rId2" Type="http://schemas.openxmlformats.org/officeDocument/2006/relationships/notesSlide" Target="../notesSlides/notesSlide23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49.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7.png"/><Relationship Id="rId7" Type="http://schemas.openxmlformats.org/officeDocument/2006/relationships/image" Target="../media/image15.png"/><Relationship Id="rId2" Type="http://schemas.openxmlformats.org/officeDocument/2006/relationships/notesSlide" Target="../notesSlides/notesSlide24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89.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25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0.png"/><Relationship Id="rId7" Type="http://schemas.openxmlformats.org/officeDocument/2006/relationships/image" Target="../media/image14.png"/><Relationship Id="rId2" Type="http://schemas.openxmlformats.org/officeDocument/2006/relationships/notesSlide" Target="../notesSlides/notesSlide241.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hyperlink" Target="https://community.powerbi.com/t5/Dashboard-in-a-Day/Dashboard-in-a-Day-Content/td-p/332900" TargetMode="External"/><Relationship Id="rId4" Type="http://schemas.openxmlformats.org/officeDocument/2006/relationships/image" Target="../media/image291.png"/></Relationships>
</file>

<file path=ppt/slides/_rels/slide251.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15.png"/><Relationship Id="rId2" Type="http://schemas.openxmlformats.org/officeDocument/2006/relationships/notesSlide" Target="../notesSlides/notesSlide24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293.png"/><Relationship Id="rId7" Type="http://schemas.openxmlformats.org/officeDocument/2006/relationships/image" Target="../media/image15.png"/><Relationship Id="rId2" Type="http://schemas.openxmlformats.org/officeDocument/2006/relationships/notesSlide" Target="../notesSlides/notesSlide24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s>
</file>

<file path=ppt/slides/_rels/slide25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24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8.png"/><Relationship Id="rId7" Type="http://schemas.openxmlformats.org/officeDocument/2006/relationships/image" Target="../media/image295.png"/><Relationship Id="rId2" Type="http://schemas.openxmlformats.org/officeDocument/2006/relationships/notesSlide" Target="../notesSlides/notesSlide24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image" Target="../media/image15.png"/><Relationship Id="rId2" Type="http://schemas.openxmlformats.org/officeDocument/2006/relationships/notesSlide" Target="../notesSlides/notesSlide24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6.wdp"/></Relationships>
</file>

<file path=ppt/slides/_rels/slide25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4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4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24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5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5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5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5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5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5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4.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5.png"/><Relationship Id="rId2" Type="http://schemas.openxmlformats.org/officeDocument/2006/relationships/notesSlide" Target="../notesSlides/notesSlide25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5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5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5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25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70.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26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10" Type="http://schemas.openxmlformats.org/officeDocument/2006/relationships/image" Target="../media/image311.png"/><Relationship Id="rId4" Type="http://schemas.openxmlformats.org/officeDocument/2006/relationships/image" Target="../media/image216.png"/><Relationship Id="rId9" Type="http://schemas.openxmlformats.org/officeDocument/2006/relationships/image" Target="../media/image191.png"/></Relationships>
</file>

<file path=ppt/slides/_rels/slide27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6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8.png"/><Relationship Id="rId7" Type="http://schemas.openxmlformats.org/officeDocument/2006/relationships/image" Target="../media/image14.png"/><Relationship Id="rId2" Type="http://schemas.openxmlformats.org/officeDocument/2006/relationships/notesSlide" Target="../notesSlides/notesSlide263.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313.png"/><Relationship Id="rId10" Type="http://schemas.openxmlformats.org/officeDocument/2006/relationships/image" Target="../media/image191.png"/><Relationship Id="rId4" Type="http://schemas.openxmlformats.org/officeDocument/2006/relationships/image" Target="../media/image216.png"/><Relationship Id="rId9" Type="http://schemas.openxmlformats.org/officeDocument/2006/relationships/image" Target="../media/image192.png"/></Relationships>
</file>

<file path=ppt/slides/_rels/slide27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26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4.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315.png"/><Relationship Id="rId7" Type="http://schemas.openxmlformats.org/officeDocument/2006/relationships/image" Target="../media/image15.png"/><Relationship Id="rId2" Type="http://schemas.openxmlformats.org/officeDocument/2006/relationships/notesSlide" Target="../notesSlides/notesSlide26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openxmlformats.org/officeDocument/2006/relationships/hyperlink" Target="https://community.powerbi.com/t5/Dashboard-in-a-Day/Dashboard-in-a-Day-Content/td-p/332900" TargetMode="External"/><Relationship Id="rId9" Type="http://schemas.openxmlformats.org/officeDocument/2006/relationships/image" Target="../media/image289.png"/></Relationships>
</file>

<file path=ppt/slides/_rels/slide27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6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6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6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6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7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7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7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7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27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27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5.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27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6.xml.rels><?xml version="1.0" encoding="UTF-8" standalone="yes"?>
<Relationships xmlns="http://schemas.openxmlformats.org/package/2006/relationships"><Relationship Id="rId3" Type="http://schemas.openxmlformats.org/officeDocument/2006/relationships/image" Target="../media/image326.png"/><Relationship Id="rId7" Type="http://schemas.openxmlformats.org/officeDocument/2006/relationships/image" Target="../media/image15.png"/><Relationship Id="rId2" Type="http://schemas.openxmlformats.org/officeDocument/2006/relationships/notesSlide" Target="../notesSlides/notesSlide277.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7.wdp"/></Relationships>
</file>

<file path=ppt/slides/_rels/slide28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27.png"/><Relationship Id="rId7" Type="http://schemas.openxmlformats.org/officeDocument/2006/relationships/image" Target="../media/image14.png"/><Relationship Id="rId2" Type="http://schemas.openxmlformats.org/officeDocument/2006/relationships/notesSlide" Target="../notesSlides/notesSlide278.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s://goo.gl/HmwrHV" TargetMode="External"/><Relationship Id="rId4" Type="http://schemas.microsoft.com/office/2007/relationships/hdphoto" Target="../media/hdphoto8.wdp"/></Relationships>
</file>

<file path=ppt/slides/_rels/slide28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5.png"/><Relationship Id="rId7" Type="http://schemas.openxmlformats.org/officeDocument/2006/relationships/image" Target="../media/image28.png"/><Relationship Id="rId2" Type="http://schemas.openxmlformats.org/officeDocument/2006/relationships/notesSlide" Target="../notesSlides/notesSlide27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fleitasarts.com/" TargetMode="External"/></Relationships>
</file>

<file path=ppt/slides/_rels/slide289.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28.png"/><Relationship Id="rId7" Type="http://schemas.openxmlformats.org/officeDocument/2006/relationships/image" Target="../media/image15.png"/><Relationship Id="rId2" Type="http://schemas.openxmlformats.org/officeDocument/2006/relationships/notesSlide" Target="../notesSlides/notesSlide280.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hyperlink" Target="http://fleitasarts.com/" TargetMode="External"/><Relationship Id="rId4" Type="http://schemas.microsoft.com/office/2007/relationships/hdphoto" Target="../media/hdphoto8.wdp"/><Relationship Id="rId9" Type="http://schemas.microsoft.com/office/2007/relationships/hdphoto" Target="../media/hdphoto9.wdp"/></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290.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hyperlink" Target="https://github.com/hfleitas" TargetMode="External"/><Relationship Id="rId3" Type="http://schemas.openxmlformats.org/officeDocument/2006/relationships/image" Target="../media/image327.png"/><Relationship Id="rId7" Type="http://schemas.openxmlformats.org/officeDocument/2006/relationships/hyperlink" Target="http://fleitasarts.com/" TargetMode="External"/><Relationship Id="rId12" Type="http://schemas.openxmlformats.org/officeDocument/2006/relationships/image" Target="../media/image331.png"/><Relationship Id="rId17" Type="http://schemas.openxmlformats.org/officeDocument/2006/relationships/image" Target="../media/image15.png"/><Relationship Id="rId2" Type="http://schemas.openxmlformats.org/officeDocument/2006/relationships/notesSlide" Target="../notesSlides/notesSlide281.xml"/><Relationship Id="rId16" Type="http://schemas.openxmlformats.org/officeDocument/2006/relationships/image" Target="../media/image14.png"/><Relationship Id="rId1" Type="http://schemas.openxmlformats.org/officeDocument/2006/relationships/slideLayout" Target="../slideLayouts/slideLayout38.xml"/><Relationship Id="rId6" Type="http://schemas.openxmlformats.org/officeDocument/2006/relationships/hyperlink" Target="mailto:hiram@fleitasarts.com?subject=Contact" TargetMode="External"/><Relationship Id="rId11" Type="http://schemas.openxmlformats.org/officeDocument/2006/relationships/hyperlink" Target="http://twitter.com/hiramfleitas" TargetMode="External"/><Relationship Id="rId5" Type="http://schemas.openxmlformats.org/officeDocument/2006/relationships/hyperlink" Target="http://linkedin.com/in/hiramfleitas" TargetMode="External"/><Relationship Id="rId15" Type="http://schemas.microsoft.com/office/2007/relationships/hdphoto" Target="../media/hdphoto9.wdp"/><Relationship Id="rId10" Type="http://schemas.openxmlformats.org/officeDocument/2006/relationships/hyperlink" Target="http://facebook.com/hiramfleitas" TargetMode="External"/><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329.png"/></Relationships>
</file>

<file path=ppt/slides/_rels/slide291.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pp.powerbi.com/view?r=eyJrIjoiOGUyZTUwNTMtODEyOS00ODdlLThjZGQtZWIxY2FlNmExZmZkIiwidCI6IjgwMGQ0NzJjLTgyODgtNGYyNy04OTc4LWY3MjZhN2EzZDFmMCIsImMiOjF9" TargetMode="External"/><Relationship Id="rId3" Type="http://schemas.openxmlformats.org/officeDocument/2006/relationships/hyperlink" Target="https://dba2o.wordpress.com/letsworktogether/" TargetMode="External"/><Relationship Id="rId7" Type="http://schemas.openxmlformats.org/officeDocument/2006/relationships/hyperlink" Target="https://sweetlou.azurewebsites.net/" TargetMode="External"/><Relationship Id="rId2" Type="http://schemas.openxmlformats.org/officeDocument/2006/relationships/image" Target="../media/image11.png"/><Relationship Id="rId1" Type="http://schemas.openxmlformats.org/officeDocument/2006/relationships/slideLayout" Target="../slideLayouts/slideLayout37.xml"/><Relationship Id="rId6" Type="http://schemas.openxmlformats.org/officeDocument/2006/relationships/hyperlink" Target="https://dba2o.wordpress.com/training/" TargetMode="External"/><Relationship Id="rId11" Type="http://schemas.openxmlformats.org/officeDocument/2006/relationships/image" Target="../media/image5.png"/><Relationship Id="rId5" Type="http://schemas.openxmlformats.org/officeDocument/2006/relationships/hyperlink" Target="https://www.linkedin.com/in/hiramfleitas" TargetMode="External"/><Relationship Id="rId10" Type="http://schemas.openxmlformats.org/officeDocument/2006/relationships/hyperlink" Target="http://fleitasarts.com/" TargetMode="External"/><Relationship Id="rId4" Type="http://schemas.openxmlformats.org/officeDocument/2006/relationships/hyperlink" Target="https://dba2o.wordpress.com/contact/" TargetMode="External"/><Relationship Id="rId9" Type="http://schemas.openxmlformats.org/officeDocument/2006/relationships/hyperlink" Target="https://dba2o.wordpres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fleitasarts.com/" TargetMode="Externa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fleitasarts.com/"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hyperlink" Target="http://fleitasarts.com/" TargetMode="External"/><Relationship Id="rId5" Type="http://schemas.openxmlformats.org/officeDocument/2006/relationships/hyperlink" Target="http://bit.ly/2GPsPMr" TargetMode="Externa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fleitasarts.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hiramfleitas" TargetMode="External"/><Relationship Id="rId13" Type="http://schemas.openxmlformats.org/officeDocument/2006/relationships/hyperlink" Target="https://github.com/hfleitas" TargetMode="External"/><Relationship Id="rId18" Type="http://schemas.openxmlformats.org/officeDocument/2006/relationships/image" Target="../media/image21.png"/><Relationship Id="rId3" Type="http://schemas.openxmlformats.org/officeDocument/2006/relationships/image" Target="../media/image13.png"/><Relationship Id="rId21" Type="http://schemas.openxmlformats.org/officeDocument/2006/relationships/hyperlink" Target="https://www.youracclaim.com/badges/2fd395ad-63be-4937-a260-d6d8867f308d/public_url" TargetMode="External"/><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hyperlink" Target="https://www.youracclaim.com/badges/e3f7a3c5-f503-4198-aa43-d28627c6625e/public_url" TargetMode="External"/><Relationship Id="rId2" Type="http://schemas.openxmlformats.org/officeDocument/2006/relationships/notesSlide" Target="../notesSlides/notesSlide4.xml"/><Relationship Id="rId16" Type="http://schemas.openxmlformats.org/officeDocument/2006/relationships/hyperlink" Target="mailto:hiram@fleitasarts.com?subject=Power%20Platform%20-%20Game%20Changer" TargetMode="External"/><Relationship Id="rId20"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hyperlink" Target="http://fleitasarts.com/" TargetMode="External"/><Relationship Id="rId15" Type="http://schemas.openxmlformats.org/officeDocument/2006/relationships/hyperlink" Target="https://linkedin.com/in/hiramfleitas" TargetMode="External"/><Relationship Id="rId23" Type="http://schemas.openxmlformats.org/officeDocument/2006/relationships/image" Target="../media/image5.png"/><Relationship Id="rId10" Type="http://schemas.openxmlformats.org/officeDocument/2006/relationships/image" Target="../media/image17.png"/><Relationship Id="rId19" Type="http://schemas.openxmlformats.org/officeDocument/2006/relationships/hyperlink" Target="https://www.youracclaim.com/badges/776f54a0-8309-4fb5-ba7f-865e1f928b37/public_url" TargetMode="External"/><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89.sv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hyperlink" Target="http://fleitasarts.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fleitasarts.co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mmunity.powerbi.com/t5/Dashboard-in-a-Day/Dashboard-in-a-Day-Content/td-p/332900" TargetMode="Externa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fleitasarts.com/" TargetMode="External"/><Relationship Id="rId1" Type="http://schemas.openxmlformats.org/officeDocument/2006/relationships/slideLayout" Target="../slideLayouts/slideLayout37.xml"/><Relationship Id="rId5" Type="http://schemas.openxmlformats.org/officeDocument/2006/relationships/image" Target="../media/image100.sv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fleitasart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img-prod-cms-rt-microsoft-com.akamaized.net/cms/api/am/imageFileData/RE2x0JM?ver=a32f&amp;q=90&amp;m=6&amp;h=600&amp;w=1600&amp;b=%23FFFFFFFF&amp;l=f&amp;o=t&amp;aim=true">
            <a:extLst>
              <a:ext uri="{FF2B5EF4-FFF2-40B4-BE49-F238E27FC236}">
                <a16:creationId xmlns:a16="http://schemas.microsoft.com/office/drawing/2014/main" id="{1F088168-ABDF-49A8-BBD2-2CE55837E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r="17010"/>
          <a:stretch/>
        </p:blipFill>
        <p:spPr bwMode="auto">
          <a:xfrm>
            <a:off x="0" y="-28320"/>
            <a:ext cx="12192000" cy="6886320"/>
          </a:xfrm>
          <a:prstGeom prst="rect">
            <a:avLst/>
          </a:prstGeom>
          <a:noFill/>
          <a:extLst>
            <a:ext uri="{909E8E84-426E-40DD-AFC4-6F175D3DCCD1}">
              <a14:hiddenFill xmlns:a14="http://schemas.microsoft.com/office/drawing/2010/main">
                <a:solidFill>
                  <a:srgbClr val="FFFFFF"/>
                </a:solidFill>
              </a14:hiddenFill>
            </a:ext>
          </a:extLst>
        </p:spPr>
      </p:pic>
      <p:sp>
        <p:nvSpPr>
          <p:cNvPr id="26" name="Parallelogram 1">
            <a:extLst>
              <a:ext uri="{FF2B5EF4-FFF2-40B4-BE49-F238E27FC236}">
                <a16:creationId xmlns:a16="http://schemas.microsoft.com/office/drawing/2014/main" id="{B7080350-FA62-48BA-8AC1-5A2653191B8C}"/>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6" name="Text Placeholder 6">
            <a:extLst>
              <a:ext uri="{FF2B5EF4-FFF2-40B4-BE49-F238E27FC236}">
                <a16:creationId xmlns:a16="http://schemas.microsoft.com/office/drawing/2014/main" id="{7EDB9588-7F2D-4701-8F2B-F487DD829B95}"/>
              </a:ext>
            </a:extLst>
          </p:cNvPr>
          <p:cNvSpPr txBox="1">
            <a:spLocks/>
          </p:cNvSpPr>
          <p:nvPr/>
        </p:nvSpPr>
        <p:spPr>
          <a:xfrm>
            <a:off x="478126" y="5617273"/>
            <a:ext cx="6028267" cy="952650"/>
          </a:xfrm>
          <a:prstGeom prst="rect">
            <a:avLst/>
          </a:prstGeom>
        </p:spPr>
        <p:txBody>
          <a:bodyPr vert="horz" lIns="91440" tIns="45720" rIns="91440" bIns="45720" rtlCol="0">
            <a:noAutofit/>
          </a:bodyPr>
          <a:lstStyle>
            <a:lvl1pPr marL="0" indent="0" algn="l" defTabSz="609585" rtl="0" eaLnBrk="1" latinLnBrk="0" hangingPunct="1">
              <a:lnSpc>
                <a:spcPct val="100000"/>
              </a:lnSpc>
              <a:spcBef>
                <a:spcPts val="0"/>
              </a:spcBef>
              <a:spcAft>
                <a:spcPts val="0"/>
              </a:spcAft>
              <a:buClr>
                <a:schemeClr val="accent3"/>
              </a:buClr>
              <a:buFont typeface="Arial"/>
              <a:buNone/>
              <a:defRPr lang="en-US" sz="1867" b="0" i="0" kern="1200" baseline="0" dirty="0" smtClean="0">
                <a:solidFill>
                  <a:schemeClr val="bg2">
                    <a:lumMod val="50000"/>
                  </a:schemeClr>
                </a:solidFill>
                <a:latin typeface="+mn-lt"/>
                <a:ea typeface="+mn-ea"/>
                <a:cs typeface="Century Gothic"/>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Hiram Fleitas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a:ln>
                  <a:noFill/>
                </a:ln>
                <a:solidFill>
                  <a:srgbClr val="FFFFFF">
                    <a:lumMod val="50000"/>
                  </a:srgbClr>
                </a:solidFill>
                <a:effectLst/>
                <a:uLnTx/>
                <a:uFillTx/>
                <a:latin typeface="Segoe UI"/>
              </a:rPr>
              <a:t>Fleitas Arts</a:t>
            </a:r>
          </a:p>
          <a:p>
            <a:pPr marL="0" marR="0" lvl="0" indent="0" algn="l" defTabSz="609585" rtl="0" eaLnBrk="1" fontAlgn="auto" latinLnBrk="0" hangingPunct="1">
              <a:lnSpc>
                <a:spcPct val="100000"/>
              </a:lnSpc>
              <a:spcBef>
                <a:spcPts val="0"/>
              </a:spcBef>
              <a:spcAft>
                <a:spcPts val="0"/>
              </a:spcAft>
              <a:buClr>
                <a:srgbClr val="33C0CD"/>
              </a:buClr>
              <a:buSzTx/>
              <a:buFont typeface="Arial"/>
              <a:buNone/>
              <a:tabLst/>
              <a:defRPr/>
            </a:pPr>
            <a:r>
              <a:rPr kumimoji="0" lang="en-US" sz="1867" b="0" i="0" u="none" strike="noStrike" kern="1200" cap="none" spc="0" normalizeH="0" baseline="0" noProof="0" dirty="0" err="1">
                <a:ln>
                  <a:noFill/>
                </a:ln>
                <a:solidFill>
                  <a:srgbClr val="F9413A"/>
                </a:solidFill>
                <a:effectLst/>
                <a:uLnTx/>
                <a:uFillTx/>
                <a:latin typeface="Segoe UI"/>
              </a:rPr>
              <a:t>github</a:t>
            </a:r>
            <a:r>
              <a:rPr lang="en-US" dirty="0">
                <a:solidFill>
                  <a:srgbClr val="F9413A"/>
                </a:solidFill>
                <a:latin typeface="Segoe UI"/>
              </a:rPr>
              <a:t>.com/</a:t>
            </a:r>
            <a:r>
              <a:rPr lang="en-US" dirty="0" err="1">
                <a:solidFill>
                  <a:srgbClr val="F9413A"/>
                </a:solidFill>
                <a:latin typeface="Segoe UI"/>
              </a:rPr>
              <a:t>hfleitas</a:t>
            </a:r>
            <a:r>
              <a:rPr lang="en-US" dirty="0">
                <a:solidFill>
                  <a:srgbClr val="F9413A"/>
                </a:solidFill>
                <a:latin typeface="Segoe UI"/>
              </a:rPr>
              <a:t>/gamechanger</a:t>
            </a:r>
            <a:endParaRPr kumimoji="0" lang="en-US" sz="1867" b="0" i="0" u="none" strike="noStrike" kern="1200" cap="none" spc="0" normalizeH="0" baseline="0" noProof="0" dirty="0">
              <a:ln>
                <a:noFill/>
              </a:ln>
              <a:solidFill>
                <a:srgbClr val="F9413A"/>
              </a:solidFill>
              <a:effectLst/>
              <a:uLnTx/>
              <a:uFillTx/>
              <a:latin typeface="Segoe UI"/>
            </a:endParaRPr>
          </a:p>
        </p:txBody>
      </p:sp>
      <p:sp>
        <p:nvSpPr>
          <p:cNvPr id="17" name="Rectangle 16">
            <a:hlinkClick r:id="rId4"/>
            <a:extLst>
              <a:ext uri="{FF2B5EF4-FFF2-40B4-BE49-F238E27FC236}">
                <a16:creationId xmlns:a16="http://schemas.microsoft.com/office/drawing/2014/main" id="{29917896-A718-4AE9-9F1B-9C1820E9E7AC}"/>
              </a:ext>
            </a:extLst>
          </p:cNvPr>
          <p:cNvSpPr/>
          <p:nvPr/>
        </p:nvSpPr>
        <p:spPr>
          <a:xfrm>
            <a:off x="478125" y="6263013"/>
            <a:ext cx="3665249" cy="269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24" name="Text Placeholder 9">
            <a:extLst>
              <a:ext uri="{FF2B5EF4-FFF2-40B4-BE49-F238E27FC236}">
                <a16:creationId xmlns:a16="http://schemas.microsoft.com/office/drawing/2014/main" id="{D61A76D3-7994-43AF-BEE6-901804759BC6}"/>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Power Platform</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The Game Changer</a:t>
            </a:r>
          </a:p>
        </p:txBody>
      </p:sp>
      <p:sp>
        <p:nvSpPr>
          <p:cNvPr id="25" name="Text Placeholder 9">
            <a:extLst>
              <a:ext uri="{FF2B5EF4-FFF2-40B4-BE49-F238E27FC236}">
                <a16:creationId xmlns:a16="http://schemas.microsoft.com/office/drawing/2014/main" id="{23DAB258-8384-4724-A776-8DD8249C7D7F}"/>
              </a:ext>
            </a:extLst>
          </p:cNvPr>
          <p:cNvSpPr txBox="1">
            <a:spLocks/>
          </p:cNvSpPr>
          <p:nvPr/>
        </p:nvSpPr>
        <p:spPr>
          <a:xfrm>
            <a:off x="478126" y="2667886"/>
            <a:ext cx="5617874" cy="1953389"/>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defRPr/>
            </a:pPr>
            <a:r>
              <a:rPr lang="en-US" sz="2800" dirty="0"/>
              <a:t>PowerApps</a:t>
            </a:r>
          </a:p>
          <a:p>
            <a:pPr lvl="0">
              <a:defRPr/>
            </a:pPr>
            <a:r>
              <a:rPr lang="en-US" sz="2800" dirty="0"/>
              <a:t>Power BI</a:t>
            </a:r>
          </a:p>
          <a:p>
            <a:pPr lvl="0">
              <a:defRPr/>
            </a:pPr>
            <a:r>
              <a:rPr lang="en-US" sz="2800" dirty="0"/>
              <a:t>Microsoft Flow</a:t>
            </a:r>
          </a:p>
          <a:p>
            <a:pPr lvl="0">
              <a:defRPr/>
            </a:pPr>
            <a:r>
              <a:rPr lang="en-US" sz="2800" dirty="0"/>
              <a:t>Cortana </a:t>
            </a:r>
          </a:p>
          <a:p>
            <a:pPr lvl="0">
              <a:defRPr/>
            </a:pPr>
            <a:r>
              <a:rPr lang="en-US" sz="2800" dirty="0"/>
              <a:t>SQL Server</a:t>
            </a:r>
          </a:p>
        </p:txBody>
      </p:sp>
      <p:pic>
        <p:nvPicPr>
          <p:cNvPr id="13" name="Picture 12" descr="A close up of a logo&#10;&#10;Description generated with very high confidence">
            <a:hlinkClick r:id="rId5"/>
            <a:extLst>
              <a:ext uri="{FF2B5EF4-FFF2-40B4-BE49-F238E27FC236}">
                <a16:creationId xmlns:a16="http://schemas.microsoft.com/office/drawing/2014/main" id="{146FB63D-A309-4C75-9E18-04A42D2A02E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979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ttps://powerapps.microsoft.com/images/page/homepage/build-on-platform_1399x600.png">
            <a:extLst>
              <a:ext uri="{FF2B5EF4-FFF2-40B4-BE49-F238E27FC236}">
                <a16:creationId xmlns:a16="http://schemas.microsoft.com/office/drawing/2014/main" id="{007A2180-1119-46F3-980B-ABDEEEDE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0" r="9072"/>
          <a:stretch/>
        </p:blipFill>
        <p:spPr bwMode="auto">
          <a:xfrm>
            <a:off x="1665846" y="1935506"/>
            <a:ext cx="8860305" cy="4747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67C5F50-C959-4405-9D5E-0DFB17466672}"/>
              </a:ext>
            </a:extLst>
          </p:cNvPr>
          <p:cNvSpPr/>
          <p:nvPr/>
        </p:nvSpPr>
        <p:spPr>
          <a:xfrm>
            <a:off x="1844022" y="228273"/>
            <a:ext cx="8503955" cy="1692771"/>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Build apps without limits</a:t>
            </a:r>
          </a:p>
          <a:p>
            <a:pPr algn="ctr"/>
            <a:r>
              <a:rPr lang="en-US" sz="1600" dirty="0">
                <a:solidFill>
                  <a:srgbClr val="FFFFFF"/>
                </a:solidFill>
                <a:latin typeface="Segoe UI" panose="020B0502040204020203" pitchFamily="34" charset="0"/>
              </a:rPr>
              <a:t>Use a variety of development and application lifecycle management tools to meet your needs—whether simple or complex. Pro developers can use the Common Data Service for Apps software development kit (SDK) and code plugins to build apps and create customizations using familiar tools like Visual Studio.</a:t>
            </a:r>
            <a:endParaRPr lang="en-US" sz="1600" b="0" i="0" dirty="0">
              <a:solidFill>
                <a:srgbClr val="FFFFFF"/>
              </a:solidFill>
              <a:effectLst/>
              <a:latin typeface="Segoe UI" panose="020B0502040204020203" pitchFamily="34" charset="0"/>
            </a:endParaRPr>
          </a:p>
        </p:txBody>
      </p:sp>
      <p:pic>
        <p:nvPicPr>
          <p:cNvPr id="10" name="Picture 9" descr="A close up of a logo&#10;&#10;Description generated with very high confidence">
            <a:hlinkClick r:id="rId5"/>
            <a:extLst>
              <a:ext uri="{FF2B5EF4-FFF2-40B4-BE49-F238E27FC236}">
                <a16:creationId xmlns:a16="http://schemas.microsoft.com/office/drawing/2014/main" id="{E483ACE5-2C83-4838-8485-2CA95D3DFCD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0542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3DDB6-C72F-4ECD-90FE-5275EA3568B8}"/>
              </a:ext>
            </a:extLst>
          </p:cNvPr>
          <p:cNvPicPr>
            <a:picLocks noChangeAspect="1"/>
          </p:cNvPicPr>
          <p:nvPr/>
        </p:nvPicPr>
        <p:blipFill>
          <a:blip r:embed="rId3"/>
          <a:stretch>
            <a:fillRect/>
          </a:stretch>
        </p:blipFill>
        <p:spPr>
          <a:xfrm>
            <a:off x="0" y="1055"/>
            <a:ext cx="12192000" cy="685588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98336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68ED7-35BE-4900-B6F3-8D806DE5DFB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183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04FA6-90A0-4FA3-8AF2-9EC7D7CB3AB5}"/>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4007CC-35E1-476C-BF31-B4302B93DD28}"/>
              </a:ext>
            </a:extLst>
          </p:cNvPr>
          <p:cNvSpPr/>
          <p:nvPr/>
        </p:nvSpPr>
        <p:spPr>
          <a:xfrm>
            <a:off x="9543495" y="4215541"/>
            <a:ext cx="261338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12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BBBF43-A3FF-495E-912D-0BCEB8CE6470}"/>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1ED01C6-9E6F-43A4-A711-35D8A41E6FAB}"/>
              </a:ext>
            </a:extLst>
          </p:cNvPr>
          <p:cNvSpPr/>
          <p:nvPr/>
        </p:nvSpPr>
        <p:spPr>
          <a:xfrm>
            <a:off x="9582216" y="3355760"/>
            <a:ext cx="1017722" cy="19442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63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2" name="Graphic 11" descr="End">
            <a:extLst>
              <a:ext uri="{FF2B5EF4-FFF2-40B4-BE49-F238E27FC236}">
                <a16:creationId xmlns:a16="http://schemas.microsoft.com/office/drawing/2014/main" id="{DE88C918-9A7C-4348-9BF9-1299C7D557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2600011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9E252-BB58-425E-8C4F-48D1F41024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7487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43395-742A-4B44-83B1-E23B185159B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A526ED7-6ED7-4CA3-B75F-B9C102F4411C}"/>
              </a:ext>
            </a:extLst>
          </p:cNvPr>
          <p:cNvSpPr/>
          <p:nvPr/>
        </p:nvSpPr>
        <p:spPr>
          <a:xfrm>
            <a:off x="9001958" y="3355761"/>
            <a:ext cx="963574"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39062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7F1AE-1D32-44EB-AB08-5C5C6CC30CC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83549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3D4F7-A0E9-4DE9-9806-20C189F56B5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3C21531-D067-46A1-93DD-845EE57FFBDC}"/>
              </a:ext>
            </a:extLst>
          </p:cNvPr>
          <p:cNvSpPr/>
          <p:nvPr/>
        </p:nvSpPr>
        <p:spPr>
          <a:xfrm>
            <a:off x="10629899" y="2574711"/>
            <a:ext cx="659607"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06EE2E-56C3-4DF4-B08B-77AA1A1558C2}"/>
              </a:ext>
            </a:extLst>
          </p:cNvPr>
          <p:cNvSpPr/>
          <p:nvPr/>
        </p:nvSpPr>
        <p:spPr>
          <a:xfrm>
            <a:off x="9572625" y="4876801"/>
            <a:ext cx="2350651" cy="13120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88290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31FFB171-1D5A-4359-8650-8A70389BBB72}"/>
              </a:ext>
            </a:extLst>
          </p:cNvPr>
          <p:cNvPicPr>
            <a:picLocks noChangeAspect="1"/>
          </p:cNvPicPr>
          <p:nvPr/>
        </p:nvPicPr>
        <p:blipFill>
          <a:blip r:embed="rId5"/>
          <a:stretch>
            <a:fillRect/>
          </a:stretch>
        </p:blipFill>
        <p:spPr>
          <a:xfrm>
            <a:off x="0" y="2105"/>
            <a:ext cx="12192000" cy="6853790"/>
          </a:xfrm>
          <a:prstGeom prst="rect">
            <a:avLst/>
          </a:prstGeom>
        </p:spPr>
      </p:pic>
      <p:sp>
        <p:nvSpPr>
          <p:cNvPr id="7" name="Rectangle 6">
            <a:extLst>
              <a:ext uri="{FF2B5EF4-FFF2-40B4-BE49-F238E27FC236}">
                <a16:creationId xmlns:a16="http://schemas.microsoft.com/office/drawing/2014/main" id="{5F435616-884F-49F6-9C4D-14AB7FF1FF47}"/>
              </a:ext>
            </a:extLst>
          </p:cNvPr>
          <p:cNvSpPr/>
          <p:nvPr/>
        </p:nvSpPr>
        <p:spPr>
          <a:xfrm>
            <a:off x="881062" y="3975959"/>
            <a:ext cx="764381" cy="61985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BC0D2EC-9543-49B4-8BA6-C53C078AED6C}"/>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B65EA2-DCC0-49BA-B867-05DB0A4DC5C1}"/>
              </a:ext>
            </a:extLst>
          </p:cNvPr>
          <p:cNvSpPr/>
          <p:nvPr/>
        </p:nvSpPr>
        <p:spPr>
          <a:xfrm>
            <a:off x="3240350" y="1747261"/>
            <a:ext cx="21661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DA3C9-3223-4A41-8B87-0843A070CB91}"/>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57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1CB43-C709-49E6-A87E-272B43B2094A}"/>
              </a:ext>
            </a:extLst>
          </p:cNvPr>
          <p:cNvSpPr/>
          <p:nvPr/>
        </p:nvSpPr>
        <p:spPr>
          <a:xfrm>
            <a:off x="959554" y="228273"/>
            <a:ext cx="10272888" cy="1446550"/>
          </a:xfrm>
          <a:prstGeom prst="rect">
            <a:avLst/>
          </a:prstGeom>
        </p:spPr>
        <p:txBody>
          <a:bodyPr wrap="square">
            <a:spAutoFit/>
          </a:bodyPr>
          <a:lstStyle/>
          <a:p>
            <a:pPr algn="ctr"/>
            <a:r>
              <a:rPr lang="en-US" sz="4000" b="1" dirty="0">
                <a:solidFill>
                  <a:srgbClr val="FFFFFF"/>
                </a:solidFill>
                <a:latin typeface="Segoe UI Semilight" panose="020B0402040204020203" pitchFamily="34" charset="0"/>
                <a:cs typeface="Segoe UI Semilight" panose="020B0402040204020203" pitchFamily="34" charset="0"/>
              </a:rPr>
              <a:t>Innovate faster</a:t>
            </a:r>
          </a:p>
          <a:p>
            <a:pPr algn="ctr"/>
            <a:r>
              <a:rPr lang="en-US" sz="1600" dirty="0">
                <a:solidFill>
                  <a:srgbClr val="FFFFFF"/>
                </a:solidFill>
                <a:latin typeface="Segoe UI Light" panose="020B0502040204020203" pitchFamily="34" charset="0"/>
                <a:cs typeface="Segoe UI Light" panose="020B0502040204020203" pitchFamily="34" charset="0"/>
              </a:rPr>
              <a:t>Build apps fast with a point-and-click approach to app design. Choose from a large selection of templates or start from a blank canvas. Easily connect your app to data and use Excel-like expressions to easily add logic. Publish your app to the web, iOS, Android, and Windows 10. It’s that easy.</a:t>
            </a:r>
            <a:endParaRPr lang="en-US" sz="3600" dirty="0">
              <a:solidFill>
                <a:srgbClr val="FFFFFF"/>
              </a:solidFill>
              <a:latin typeface="Segoe UI Light" panose="020B0502040204020203" pitchFamily="34" charset="0"/>
              <a:cs typeface="Segoe UI Light" panose="020B0502040204020203" pitchFamily="34" charset="0"/>
            </a:endParaRPr>
          </a:p>
        </p:txBody>
      </p:sp>
      <p:pic>
        <p:nvPicPr>
          <p:cNvPr id="9218" name="Picture 2" descr="https://pwrappscdn.azureedge.net/cvt-6d78f7235a2f9b57d93ae51e2691e07162d5a26bf62448fe5b4e2816489c5f89/images/page/homepage/innovate_1399x600.png">
            <a:extLst>
              <a:ext uri="{FF2B5EF4-FFF2-40B4-BE49-F238E27FC236}">
                <a16:creationId xmlns:a16="http://schemas.microsoft.com/office/drawing/2014/main" id="{8F373987-A144-4A1C-B4A6-3B2F781C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55" y="1852870"/>
            <a:ext cx="11173686" cy="47924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generated with very high confidence">
            <a:hlinkClick r:id="rId5"/>
            <a:extLst>
              <a:ext uri="{FF2B5EF4-FFF2-40B4-BE49-F238E27FC236}">
                <a16:creationId xmlns:a16="http://schemas.microsoft.com/office/drawing/2014/main" id="{487E1EF1-47E5-4BFC-A1E7-0D31B5CAF37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68298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0DEA6-645B-4F7F-924F-172BD201705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CFC7F0AE-054D-4CC3-8476-4BBA30FF85F7}"/>
              </a:ext>
            </a:extLst>
          </p:cNvPr>
          <p:cNvSpPr/>
          <p:nvPr/>
        </p:nvSpPr>
        <p:spPr>
          <a:xfrm>
            <a:off x="628649" y="3429000"/>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5E97985-1317-4FAF-9FD7-0BA3CA404BB2}"/>
              </a:ext>
            </a:extLst>
          </p:cNvPr>
          <p:cNvSpPr/>
          <p:nvPr/>
        </p:nvSpPr>
        <p:spPr>
          <a:xfrm>
            <a:off x="180975" y="1747261"/>
            <a:ext cx="2350651" cy="39052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694277-29FA-4F6D-BAD3-EA1209B9C213}"/>
              </a:ext>
            </a:extLst>
          </p:cNvPr>
          <p:cNvSpPr/>
          <p:nvPr/>
        </p:nvSpPr>
        <p:spPr>
          <a:xfrm>
            <a:off x="3240350" y="1747261"/>
            <a:ext cx="59822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658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2315F9-F142-4EC2-9ADD-19BB0CB6430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B5D95DC-9B41-4B3B-9E55-9DBBBFCFA036}"/>
              </a:ext>
            </a:extLst>
          </p:cNvPr>
          <p:cNvSpPr/>
          <p:nvPr/>
        </p:nvSpPr>
        <p:spPr>
          <a:xfrm>
            <a:off x="628649" y="5572125"/>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D679AD-06BA-4793-98EA-EA581DB80751}"/>
              </a:ext>
            </a:extLst>
          </p:cNvPr>
          <p:cNvSpPr/>
          <p:nvPr/>
        </p:nvSpPr>
        <p:spPr>
          <a:xfrm>
            <a:off x="180975" y="1747261"/>
            <a:ext cx="23506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2D61F15-D916-4297-BDF9-57F5CF525C85}"/>
              </a:ext>
            </a:extLst>
          </p:cNvPr>
          <p:cNvSpPr/>
          <p:nvPr/>
        </p:nvSpPr>
        <p:spPr>
          <a:xfrm>
            <a:off x="6667499"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21B0FB-AB7E-45DD-A5C4-3732CC77B26E}"/>
              </a:ext>
            </a:extLst>
          </p:cNvPr>
          <p:cNvSpPr/>
          <p:nvPr/>
        </p:nvSpPr>
        <p:spPr>
          <a:xfrm>
            <a:off x="3240350" y="1747261"/>
            <a:ext cx="7723572"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486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54F6-80E7-4DA9-8ADA-E4C29A45CEB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A4819055-F441-435A-BF86-CC86A3BA1383}"/>
              </a:ext>
            </a:extLst>
          </p:cNvPr>
          <p:cNvSpPr/>
          <p:nvPr/>
        </p:nvSpPr>
        <p:spPr>
          <a:xfrm>
            <a:off x="628649" y="5309471"/>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43D9AF-547B-4C6A-ABD9-D7CB4890595C}"/>
              </a:ext>
            </a:extLst>
          </p:cNvPr>
          <p:cNvSpPr/>
          <p:nvPr/>
        </p:nvSpPr>
        <p:spPr>
          <a:xfrm>
            <a:off x="6157911"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266372-28E1-4925-AA76-E8B84B349625}"/>
              </a:ext>
            </a:extLst>
          </p:cNvPr>
          <p:cNvSpPr/>
          <p:nvPr/>
        </p:nvSpPr>
        <p:spPr>
          <a:xfrm>
            <a:off x="3240350" y="1747261"/>
            <a:ext cx="5752730"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452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C775-88A1-47B6-9F74-19320C8E7961}"/>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0" name="Rectangle 9">
            <a:extLst>
              <a:ext uri="{FF2B5EF4-FFF2-40B4-BE49-F238E27FC236}">
                <a16:creationId xmlns:a16="http://schemas.microsoft.com/office/drawing/2014/main" id="{BEB54EC1-DFA2-47EA-8922-97D4AFFB06C6}"/>
              </a:ext>
            </a:extLst>
          </p:cNvPr>
          <p:cNvSpPr/>
          <p:nvPr/>
        </p:nvSpPr>
        <p:spPr>
          <a:xfrm>
            <a:off x="626268" y="3970029"/>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F03350E-8B60-474E-9576-35602D198696}"/>
              </a:ext>
            </a:extLst>
          </p:cNvPr>
          <p:cNvSpPr/>
          <p:nvPr/>
        </p:nvSpPr>
        <p:spPr>
          <a:xfrm>
            <a:off x="3117849" y="1747261"/>
            <a:ext cx="678075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69A6B6-FA93-422E-8405-40E82BAAC045}"/>
              </a:ext>
            </a:extLst>
          </p:cNvPr>
          <p:cNvSpPr/>
          <p:nvPr/>
        </p:nvSpPr>
        <p:spPr>
          <a:xfrm>
            <a:off x="5599912" y="5764717"/>
            <a:ext cx="3810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586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D475B5-3611-4C65-8547-C1B3F9BCBF1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D80F21F-3592-4288-9DE1-800C449AAAA3}"/>
              </a:ext>
            </a:extLst>
          </p:cNvPr>
          <p:cNvSpPr/>
          <p:nvPr/>
        </p:nvSpPr>
        <p:spPr>
          <a:xfrm>
            <a:off x="626268" y="3693804"/>
            <a:ext cx="866776"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BF5B415-AE55-4F55-B8C1-A003FEA25A30}"/>
              </a:ext>
            </a:extLst>
          </p:cNvPr>
          <p:cNvSpPr/>
          <p:nvPr/>
        </p:nvSpPr>
        <p:spPr>
          <a:xfrm>
            <a:off x="3117848" y="1747261"/>
            <a:ext cx="7721601" cy="3851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74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822-DFC0-4D1D-B905-999DB6933C1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202249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3</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Microsoft Flow</a:t>
            </a:r>
          </a:p>
        </p:txBody>
      </p:sp>
      <p:pic>
        <p:nvPicPr>
          <p:cNvPr id="14" name="Picture 13" descr="A close up of a logo&#10;&#10;Description generated with very high confidence">
            <a:hlinkClick r:id="rId5"/>
            <a:extLst>
              <a:ext uri="{FF2B5EF4-FFF2-40B4-BE49-F238E27FC236}">
                <a16:creationId xmlns:a16="http://schemas.microsoft.com/office/drawing/2014/main" id="{5F0FE6E1-21FC-4F12-966E-42062BB3A91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14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FE4DB-DFF4-43B0-8ABC-F2573E8EF2C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Line Arrow: Clockwise curve">
            <a:extLst>
              <a:ext uri="{FF2B5EF4-FFF2-40B4-BE49-F238E27FC236}">
                <a16:creationId xmlns:a16="http://schemas.microsoft.com/office/drawing/2014/main" id="{C585E3FD-F471-456B-B200-526D6677D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4995069" y="2607864"/>
            <a:ext cx="914400" cy="914400"/>
          </a:xfrm>
          <a:prstGeom prst="rect">
            <a:avLst/>
          </a:prstGeom>
        </p:spPr>
      </p:pic>
    </p:spTree>
    <p:extLst>
      <p:ext uri="{BB962C8B-B14F-4D97-AF65-F5344CB8AC3E}">
        <p14:creationId xmlns:p14="http://schemas.microsoft.com/office/powerpoint/2010/main" val="180838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CE85E57C-7AE1-488F-B72C-9A07594003B9}"/>
              </a:ext>
            </a:extLst>
          </p:cNvPr>
          <p:cNvPicPr>
            <a:picLocks noChangeAspect="1"/>
          </p:cNvPicPr>
          <p:nvPr/>
        </p:nvPicPr>
        <p:blipFill>
          <a:blip r:embed="rId5"/>
          <a:stretch>
            <a:fillRect/>
          </a:stretch>
        </p:blipFill>
        <p:spPr>
          <a:xfrm>
            <a:off x="0" y="2105"/>
            <a:ext cx="12192000" cy="6853790"/>
          </a:xfrm>
          <a:prstGeom prst="rect">
            <a:avLst/>
          </a:prstGeom>
        </p:spPr>
      </p:pic>
      <p:pic>
        <p:nvPicPr>
          <p:cNvPr id="5" name="Graphic 4" descr="Line Arrow: Clockwise curve">
            <a:extLst>
              <a:ext uri="{FF2B5EF4-FFF2-40B4-BE49-F238E27FC236}">
                <a16:creationId xmlns:a16="http://schemas.microsoft.com/office/drawing/2014/main" id="{4C464371-3CAA-4A74-8807-F9212EC916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716337" y="5181995"/>
            <a:ext cx="914400" cy="914400"/>
          </a:xfrm>
          <a:prstGeom prst="rect">
            <a:avLst/>
          </a:prstGeom>
        </p:spPr>
      </p:pic>
    </p:spTree>
    <p:extLst>
      <p:ext uri="{BB962C8B-B14F-4D97-AF65-F5344CB8AC3E}">
        <p14:creationId xmlns:p14="http://schemas.microsoft.com/office/powerpoint/2010/main" val="1714664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E738AA-4406-4B84-971B-C62B93CD12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Line Arrow: Clockwise curve">
            <a:extLst>
              <a:ext uri="{FF2B5EF4-FFF2-40B4-BE49-F238E27FC236}">
                <a16:creationId xmlns:a16="http://schemas.microsoft.com/office/drawing/2014/main" id="{BD7C31B9-7C66-4B82-8B53-BE04CE8B7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3652044" y="5246289"/>
            <a:ext cx="914400" cy="914400"/>
          </a:xfrm>
          <a:prstGeom prst="rect">
            <a:avLst/>
          </a:prstGeom>
        </p:spPr>
      </p:pic>
    </p:spTree>
    <p:extLst>
      <p:ext uri="{BB962C8B-B14F-4D97-AF65-F5344CB8AC3E}">
        <p14:creationId xmlns:p14="http://schemas.microsoft.com/office/powerpoint/2010/main" val="283099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102635"/>
            <a:ext cx="11404507" cy="507831"/>
          </a:xfrm>
          <a:prstGeom prst="rect">
            <a:avLst/>
          </a:prstGeom>
        </p:spPr>
        <p:txBody>
          <a:bodyPr wrap="square">
            <a:spAutoFit/>
          </a:bodyPr>
          <a:lstStyle/>
          <a:p>
            <a:r>
              <a:rPr lang="en-US" sz="900" dirty="0">
                <a:solidFill>
                  <a:srgbClr val="000000"/>
                </a:solidFill>
                <a:latin typeface="Segoe UI" panose="020B0502040204020203" pitchFamily="34"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900" dirty="0"/>
          </a:p>
        </p:txBody>
      </p:sp>
      <p:pic>
        <p:nvPicPr>
          <p:cNvPr id="10248" name="Picture 8" descr="https://go.forrester.com/wp-content/uploads/forrester-RGB_logo.png">
            <a:extLst>
              <a:ext uri="{FF2B5EF4-FFF2-40B4-BE49-F238E27FC236}">
                <a16:creationId xmlns:a16="http://schemas.microsoft.com/office/drawing/2014/main" id="{0165C2C1-434D-4A32-830F-63D7D0C2F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40" y="467874"/>
            <a:ext cx="3683056" cy="5869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D4BB7F8-7C25-41E5-B73D-AD1FE808E3F0}"/>
              </a:ext>
            </a:extLst>
          </p:cNvPr>
          <p:cNvGrpSpPr/>
          <p:nvPr/>
        </p:nvGrpSpPr>
        <p:grpSpPr>
          <a:xfrm>
            <a:off x="484740" y="5060010"/>
            <a:ext cx="2270432" cy="507831"/>
            <a:chOff x="393746" y="2833511"/>
            <a:chExt cx="2270432" cy="507831"/>
          </a:xfrm>
        </p:grpSpPr>
        <p:sp>
          <p:nvSpPr>
            <p:cNvPr id="17" name="Rectangle 16">
              <a:hlinkClick r:id="rId5"/>
              <a:extLst>
                <a:ext uri="{FF2B5EF4-FFF2-40B4-BE49-F238E27FC236}">
                  <a16:creationId xmlns:a16="http://schemas.microsoft.com/office/drawing/2014/main" id="{659F5FE4-03A0-43BF-912D-32B6E4AC3202}"/>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5A48D3-73DF-45A7-A96D-6B1E8DB85F6B}"/>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sp>
        <p:nvSpPr>
          <p:cNvPr id="19" name="Rectangle 18">
            <a:extLst>
              <a:ext uri="{FF2B5EF4-FFF2-40B4-BE49-F238E27FC236}">
                <a16:creationId xmlns:a16="http://schemas.microsoft.com/office/drawing/2014/main" id="{31C17006-162F-49C1-A923-A00E13D5213C}"/>
              </a:ext>
            </a:extLst>
          </p:cNvPr>
          <p:cNvSpPr/>
          <p:nvPr/>
        </p:nvSpPr>
        <p:spPr>
          <a:xfrm>
            <a:off x="387603" y="1665928"/>
            <a:ext cx="603229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Q1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as a leader in </a:t>
            </a:r>
          </a:p>
          <a:p>
            <a:pPr defTabSz="931925">
              <a:lnSpc>
                <a:spcPct val="90000"/>
              </a:lnSpc>
              <a:defRPr/>
            </a:pPr>
            <a:r>
              <a:rPr lang="en-US" sz="3200" dirty="0">
                <a:gradFill>
                  <a:gsLst>
                    <a:gs pos="2917">
                      <a:srgbClr val="353535"/>
                    </a:gs>
                    <a:gs pos="100000">
                      <a:srgbClr val="353535"/>
                    </a:gs>
                  </a:gsLst>
                  <a:lin ang="5400000" scaled="0"/>
                </a:gradFill>
                <a:latin typeface="Segoe UI Light"/>
              </a:rPr>
              <a:t>The Forrester Wave™: Low-Code Development Platforms For AD&amp;D Professionals</a:t>
            </a:r>
          </a:p>
        </p:txBody>
      </p:sp>
      <p:pic>
        <p:nvPicPr>
          <p:cNvPr id="21" name="Picture 2">
            <a:extLst>
              <a:ext uri="{FF2B5EF4-FFF2-40B4-BE49-F238E27FC236}">
                <a16:creationId xmlns:a16="http://schemas.microsoft.com/office/drawing/2014/main" id="{A59A6AD4-75BC-4325-A458-9A9BE37224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2" t="16855" b="6755"/>
          <a:stretch/>
        </p:blipFill>
        <p:spPr bwMode="auto">
          <a:xfrm>
            <a:off x="6315075" y="120951"/>
            <a:ext cx="5481766" cy="5981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hlinkClick r:id="rId7"/>
            <a:extLst>
              <a:ext uri="{FF2B5EF4-FFF2-40B4-BE49-F238E27FC236}">
                <a16:creationId xmlns:a16="http://schemas.microsoft.com/office/drawing/2014/main" id="{CDE911B8-8FCC-4490-A41B-9EB672DC63B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71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BFBE3-AA68-4A35-987F-75456AD370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80956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78AFC5-FBA4-446E-AAF0-E05C3F94D93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128028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7EB82-3E67-4EF8-BBC4-ADB13BA171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CCC4C103-9C5F-4FCE-8B11-F349466812AC}"/>
              </a:ext>
            </a:extLst>
          </p:cNvPr>
          <p:cNvSpPr/>
          <p:nvPr/>
        </p:nvSpPr>
        <p:spPr>
          <a:xfrm>
            <a:off x="8686800" y="3138937"/>
            <a:ext cx="137160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67B5D8-8AE4-4103-9812-5DEF4A168EC6}"/>
              </a:ext>
            </a:extLst>
          </p:cNvPr>
          <p:cNvSpPr/>
          <p:nvPr/>
        </p:nvSpPr>
        <p:spPr>
          <a:xfrm>
            <a:off x="3505201" y="3023313"/>
            <a:ext cx="891251" cy="103433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5113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93D85E-F74A-40CE-9953-4C37BD2A617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65013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71C55-E860-4634-B548-D4266282E60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5E3F9C79-0146-4611-AC8A-CF0C481A6BC0}"/>
              </a:ext>
            </a:extLst>
          </p:cNvPr>
          <p:cNvSpPr/>
          <p:nvPr/>
        </p:nvSpPr>
        <p:spPr>
          <a:xfrm>
            <a:off x="3624605" y="3996187"/>
            <a:ext cx="2404720" cy="2710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6AF063-8D85-43E0-B4F5-8DA6F277B9A8}"/>
              </a:ext>
            </a:extLst>
          </p:cNvPr>
          <p:cNvSpPr/>
          <p:nvPr/>
        </p:nvSpPr>
        <p:spPr>
          <a:xfrm>
            <a:off x="9844430" y="2981325"/>
            <a:ext cx="75689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97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88341-8BFF-4542-B64C-7D2EE4A8AC6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4" name="Rectangle 3">
            <a:extLst>
              <a:ext uri="{FF2B5EF4-FFF2-40B4-BE49-F238E27FC236}">
                <a16:creationId xmlns:a16="http://schemas.microsoft.com/office/drawing/2014/main" id="{D8DF64D4-D1F8-45B2-991C-B38901AB2295}"/>
              </a:ext>
            </a:extLst>
          </p:cNvPr>
          <p:cNvSpPr/>
          <p:nvPr/>
        </p:nvSpPr>
        <p:spPr>
          <a:xfrm>
            <a:off x="1894217" y="5454134"/>
            <a:ext cx="6814686" cy="400110"/>
          </a:xfrm>
          <a:prstGeom prst="rect">
            <a:avLst/>
          </a:prstGeom>
        </p:spPr>
        <p:txBody>
          <a:bodyPr wrap="none">
            <a:spAutoFit/>
          </a:bodyPr>
          <a:lstStyle/>
          <a:p>
            <a:r>
              <a:rPr lang="en-US" sz="2000" b="1" dirty="0">
                <a:solidFill>
                  <a:srgbClr val="110188"/>
                </a:solidFill>
                <a:latin typeface="Consolas" panose="020B0609020204030204" pitchFamily="49" charset="0"/>
              </a:rPr>
              <a:t>body(</a:t>
            </a:r>
            <a:r>
              <a:rPr lang="en-US" sz="2000" dirty="0">
                <a:solidFill>
                  <a:srgbClr val="A31515"/>
                </a:solidFill>
                <a:latin typeface="Consolas" panose="020B0609020204030204" pitchFamily="49" charset="0"/>
              </a:rPr>
              <a:t>'Execute_stored_procedure'</a:t>
            </a:r>
            <a:r>
              <a:rPr lang="en-US" sz="2000" b="1" dirty="0">
                <a:solidFill>
                  <a:srgbClr val="110188"/>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resultsets</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cxnSp>
        <p:nvCxnSpPr>
          <p:cNvPr id="7" name="Straight Arrow Connector 6">
            <a:extLst>
              <a:ext uri="{FF2B5EF4-FFF2-40B4-BE49-F238E27FC236}">
                <a16:creationId xmlns:a16="http://schemas.microsoft.com/office/drawing/2014/main" id="{C1A07961-DC7B-4674-B9C3-86CD24438D6B}"/>
              </a:ext>
            </a:extLst>
          </p:cNvPr>
          <p:cNvCxnSpPr>
            <a:cxnSpLocks/>
            <a:endCxn id="4" idx="0"/>
          </p:cNvCxnSpPr>
          <p:nvPr/>
        </p:nvCxnSpPr>
        <p:spPr>
          <a:xfrm flipH="1">
            <a:off x="5301560" y="3600450"/>
            <a:ext cx="3583680" cy="185368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78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8057-40CE-4053-9528-DA789073F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1BE88C54-6557-40A7-A35D-4895DB60E132}"/>
              </a:ext>
            </a:extLst>
          </p:cNvPr>
          <p:cNvSpPr/>
          <p:nvPr/>
        </p:nvSpPr>
        <p:spPr>
          <a:xfrm>
            <a:off x="9563100" y="4090987"/>
            <a:ext cx="809625" cy="3632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6429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D6E0B-1D67-46C1-B28F-D1D0C58484D4}"/>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16D2A08C-3E97-41CF-B9C6-6A1CB5205BBE}"/>
              </a:ext>
            </a:extLst>
          </p:cNvPr>
          <p:cNvSpPr/>
          <p:nvPr/>
        </p:nvSpPr>
        <p:spPr>
          <a:xfrm>
            <a:off x="4653304" y="4089401"/>
            <a:ext cx="3995395" cy="7873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16210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5A051-FC89-48E8-94A6-4F8EFD101F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14629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B3C47-A5AF-4E3B-9DD2-41B13E59CE02}"/>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2" name="Picture 1">
            <a:extLst>
              <a:ext uri="{FF2B5EF4-FFF2-40B4-BE49-F238E27FC236}">
                <a16:creationId xmlns:a16="http://schemas.microsoft.com/office/drawing/2014/main" id="{139628FE-DF82-4C91-9321-C6D05EAF498B}"/>
              </a:ext>
            </a:extLst>
          </p:cNvPr>
          <p:cNvPicPr>
            <a:picLocks noChangeAspect="1"/>
          </p:cNvPicPr>
          <p:nvPr/>
        </p:nvPicPr>
        <p:blipFill rotWithShape="1">
          <a:blip r:embed="rId6"/>
          <a:srcRect b="-1108"/>
          <a:stretch/>
        </p:blipFill>
        <p:spPr>
          <a:xfrm>
            <a:off x="2104531" y="4017129"/>
            <a:ext cx="6296520" cy="2336046"/>
          </a:xfrm>
          <a:prstGeom prst="rect">
            <a:avLst/>
          </a:prstGeom>
        </p:spPr>
      </p:pic>
    </p:spTree>
    <p:extLst>
      <p:ext uri="{BB962C8B-B14F-4D97-AF65-F5344CB8AC3E}">
        <p14:creationId xmlns:p14="http://schemas.microsoft.com/office/powerpoint/2010/main" val="306886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1DDC27F-7C12-4143-855F-186E4AC2EC9E}"/>
              </a:ext>
            </a:extLst>
          </p:cNvPr>
          <p:cNvSpPr/>
          <p:nvPr/>
        </p:nvSpPr>
        <p:spPr>
          <a:xfrm>
            <a:off x="393746" y="6043647"/>
            <a:ext cx="11404507" cy="646331"/>
          </a:xfrm>
          <a:prstGeom prst="rect">
            <a:avLst/>
          </a:prstGeom>
        </p:spPr>
        <p:txBody>
          <a:bodyPr wrap="square">
            <a:spAutoFit/>
          </a:bodyPr>
          <a:lstStyle/>
          <a:p>
            <a:r>
              <a:rPr lang="en-US" sz="900" dirty="0">
                <a:solidFill>
                  <a:srgbClr val="000000"/>
                </a:solidFill>
                <a:latin typeface="Segoe UI" panose="020B0502040204020203" pitchFamily="34" charset="0"/>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900" dirty="0"/>
          </a:p>
        </p:txBody>
      </p:sp>
      <p:grpSp>
        <p:nvGrpSpPr>
          <p:cNvPr id="14" name="Group 13">
            <a:extLst>
              <a:ext uri="{FF2B5EF4-FFF2-40B4-BE49-F238E27FC236}">
                <a16:creationId xmlns:a16="http://schemas.microsoft.com/office/drawing/2014/main" id="{E3473B26-1406-4215-B152-3867DCC2D81A}"/>
              </a:ext>
            </a:extLst>
          </p:cNvPr>
          <p:cNvGrpSpPr/>
          <p:nvPr/>
        </p:nvGrpSpPr>
        <p:grpSpPr>
          <a:xfrm>
            <a:off x="484740" y="5060010"/>
            <a:ext cx="2270432" cy="507831"/>
            <a:chOff x="393746" y="2833511"/>
            <a:chExt cx="2270432" cy="507831"/>
          </a:xfrm>
        </p:grpSpPr>
        <p:sp>
          <p:nvSpPr>
            <p:cNvPr id="7" name="Rectangle 6">
              <a:hlinkClick r:id="rId4"/>
              <a:extLst>
                <a:ext uri="{FF2B5EF4-FFF2-40B4-BE49-F238E27FC236}">
                  <a16:creationId xmlns:a16="http://schemas.microsoft.com/office/drawing/2014/main" id="{75EDDC2C-64B1-4AAA-9460-C016ABB55FD0}"/>
                </a:ext>
              </a:extLst>
            </p:cNvPr>
            <p:cNvSpPr/>
            <p:nvPr/>
          </p:nvSpPr>
          <p:spPr>
            <a:xfrm>
              <a:off x="393746" y="2833511"/>
              <a:ext cx="2270432" cy="507831"/>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9ACC70-D9B3-42A5-A9A0-5673558E6C71}"/>
                </a:ext>
              </a:extLst>
            </p:cNvPr>
            <p:cNvSpPr/>
            <p:nvPr/>
          </p:nvSpPr>
          <p:spPr>
            <a:xfrm>
              <a:off x="393746" y="2905025"/>
              <a:ext cx="2270432" cy="369332"/>
            </a:xfrm>
            <a:prstGeom prst="rect">
              <a:avLst/>
            </a:prstGeom>
          </p:spPr>
          <p:txBody>
            <a:bodyPr wrap="square">
              <a:spAutoFit/>
            </a:bodyPr>
            <a:lstStyle/>
            <a:p>
              <a:pPr algn="ctr"/>
              <a:r>
                <a:rPr lang="en-US" dirty="0">
                  <a:solidFill>
                    <a:srgbClr val="FFFFFF"/>
                  </a:solidFill>
                  <a:latin typeface="Segoe UI" panose="020B0502040204020203" pitchFamily="34" charset="0"/>
                </a:rPr>
                <a:t>READ REPORT &gt;</a:t>
              </a:r>
            </a:p>
          </p:txBody>
        </p:sp>
      </p:grpSp>
      <p:pic>
        <p:nvPicPr>
          <p:cNvPr id="17" name="Picture 4" descr="Magic Quadrant for Mobile App Development Platforms">
            <a:extLst>
              <a:ext uri="{FF2B5EF4-FFF2-40B4-BE49-F238E27FC236}">
                <a16:creationId xmlns:a16="http://schemas.microsoft.com/office/drawing/2014/main" id="{CB7E0BAB-C6A1-47D5-84AD-CED0ED881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308" y="477099"/>
            <a:ext cx="5400932" cy="54009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07B10FE-A2D8-4E4D-AC25-776DE76003AE}"/>
              </a:ext>
            </a:extLst>
          </p:cNvPr>
          <p:cNvSpPr/>
          <p:nvPr/>
        </p:nvSpPr>
        <p:spPr>
          <a:xfrm>
            <a:off x="387603" y="1665928"/>
            <a:ext cx="4893463"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July 2018</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Named Microsoft again as a Leader in the Magic Quadrant for Mobile App Development Platforms</a:t>
            </a:r>
          </a:p>
        </p:txBody>
      </p:sp>
      <p:pic>
        <p:nvPicPr>
          <p:cNvPr id="20" name="Picture 19">
            <a:extLst>
              <a:ext uri="{FF2B5EF4-FFF2-40B4-BE49-F238E27FC236}">
                <a16:creationId xmlns:a16="http://schemas.microsoft.com/office/drawing/2014/main" id="{6357A3A7-A413-4E86-8785-FF581A18F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CB4DB0BB-8403-45FA-958B-E0BCE1A4EB2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8976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5" presetClass="path" presetSubtype="0" decel="100000" fill="hold" grpId="1" nodeType="withEffect">
                                  <p:stCondLst>
                                    <p:cond delay="150"/>
                                  </p:stCondLst>
                                  <p:childTnLst>
                                    <p:animMotion origin="layout" path="M -2.5E-6 3.7037E-6 L -0.0151 3.7037E-6 " pathEditMode="relative" rAng="0" ptsTypes="AA">
                                      <p:cBhvr>
                                        <p:cTn id="9" dur="750" spd="-100000" fill="hold"/>
                                        <p:tgtEl>
                                          <p:spTgt spid="18"/>
                                        </p:tgtEl>
                                        <p:attrNameLst>
                                          <p:attrName>ppt_x</p:attrName>
                                          <p:attrName>ppt_y</p:attrName>
                                        </p:attrNameLst>
                                      </p:cBhvr>
                                      <p:rCtr x="-755"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nodeType="withEffect">
                                  <p:stCondLst>
                                    <p:cond delay="0"/>
                                  </p:stCondLst>
                                  <p:childTnLst>
                                    <p:animMotion origin="layout" path="M -2.29167E-6 4.07407E-6 L 0.01511 4.07407E-6 " pathEditMode="relative" rAng="0" ptsTypes="AA">
                                      <p:cBhvr>
                                        <p:cTn id="14" dur="750" spd="-100000" fill="hold"/>
                                        <p:tgtEl>
                                          <p:spTgt spid="20"/>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9C035-146F-4EBD-B92E-4A206FEDE875}"/>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74807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386970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0A23B-1585-4EBC-B6AF-9E752924718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54389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371AA-C277-4D99-918A-8613A3D0D75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74721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E0B620-E2C1-4853-B2A8-8C0C0438D4D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17209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341EE-F4CB-449E-A90D-B8CB3BE361BB}"/>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5F1C68CB-D8E5-4378-83F0-3B568982FC24}"/>
              </a:ext>
            </a:extLst>
          </p:cNvPr>
          <p:cNvSpPr/>
          <p:nvPr/>
        </p:nvSpPr>
        <p:spPr>
          <a:xfrm>
            <a:off x="11068901" y="105735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ine Arrow: Clockwise curve">
            <a:extLst>
              <a:ext uri="{FF2B5EF4-FFF2-40B4-BE49-F238E27FC236}">
                <a16:creationId xmlns:a16="http://schemas.microsoft.com/office/drawing/2014/main" id="{C5BBF59B-7A24-4FFA-B5EE-474A47E4E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11701" y="1463040"/>
            <a:ext cx="914400" cy="914400"/>
          </a:xfrm>
          <a:prstGeom prst="rect">
            <a:avLst/>
          </a:prstGeom>
        </p:spPr>
      </p:pic>
    </p:spTree>
    <p:extLst>
      <p:ext uri="{BB962C8B-B14F-4D97-AF65-F5344CB8AC3E}">
        <p14:creationId xmlns:p14="http://schemas.microsoft.com/office/powerpoint/2010/main" val="19162837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AD841-9C5F-469E-8EF9-95F1781A79C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953976" y="5234940"/>
            <a:ext cx="914400" cy="914400"/>
          </a:xfrm>
          <a:prstGeom prst="rect">
            <a:avLst/>
          </a:prstGeom>
        </p:spPr>
      </p:pic>
    </p:spTree>
    <p:extLst>
      <p:ext uri="{BB962C8B-B14F-4D97-AF65-F5344CB8AC3E}">
        <p14:creationId xmlns:p14="http://schemas.microsoft.com/office/powerpoint/2010/main" val="17950751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7C79F-E54D-4AA3-87E7-1D7175D1DD7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13306F77-7B76-4129-AFEA-9C351E5B67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6239726" y="5769076"/>
            <a:ext cx="914400" cy="914400"/>
          </a:xfrm>
          <a:prstGeom prst="rect">
            <a:avLst/>
          </a:prstGeom>
        </p:spPr>
      </p:pic>
    </p:spTree>
    <p:extLst>
      <p:ext uri="{BB962C8B-B14F-4D97-AF65-F5344CB8AC3E}">
        <p14:creationId xmlns:p14="http://schemas.microsoft.com/office/powerpoint/2010/main" val="33246459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11B0D2-0DFD-4FA9-B50E-E43A0DCF80C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980705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D48922-3F62-48CF-83A5-6A9FC89B939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2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213B1CDD-92A0-411F-8DD7-48195D5CF181}"/>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5" name="Picture 14">
            <a:hlinkClick r:id="rId3"/>
            <a:extLst>
              <a:ext uri="{FF2B5EF4-FFF2-40B4-BE49-F238E27FC236}">
                <a16:creationId xmlns:a16="http://schemas.microsoft.com/office/drawing/2014/main" id="{894463A1-28D0-4986-8D26-9BF4E5F0D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40" y="412306"/>
            <a:ext cx="3155606" cy="716407"/>
          </a:xfrm>
          <a:prstGeom prst="rect">
            <a:avLst/>
          </a:prstGeom>
        </p:spPr>
      </p:pic>
      <p:pic>
        <p:nvPicPr>
          <p:cNvPr id="16" name="Picture 2" descr="Gartner Magic Quadrant for Analytics and &#10;Business &#10;Intelligence Platforms 2019">
            <a:hlinkClick r:id="rId3"/>
            <a:extLst>
              <a:ext uri="{FF2B5EF4-FFF2-40B4-BE49-F238E27FC236}">
                <a16:creationId xmlns:a16="http://schemas.microsoft.com/office/drawing/2014/main" id="{B1E60E9E-BCA3-40A8-8470-C3B572DE60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84" b="6474"/>
          <a:stretch/>
        </p:blipFill>
        <p:spPr bwMode="auto">
          <a:xfrm>
            <a:off x="6261100" y="240981"/>
            <a:ext cx="5722619" cy="56702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77DD3-CBCC-48DB-AE17-E4A724E2A55C}"/>
              </a:ext>
            </a:extLst>
          </p:cNvPr>
          <p:cNvGrpSpPr/>
          <p:nvPr/>
        </p:nvGrpSpPr>
        <p:grpSpPr>
          <a:xfrm>
            <a:off x="484740" y="5060010"/>
            <a:ext cx="2270432" cy="507831"/>
            <a:chOff x="393746" y="2833511"/>
            <a:chExt cx="2270432" cy="507831"/>
          </a:xfrm>
        </p:grpSpPr>
        <p:sp>
          <p:nvSpPr>
            <p:cNvPr id="18" name="Rectangle 17">
              <a:hlinkClick r:id="rId3"/>
              <a:extLst>
                <a:ext uri="{FF2B5EF4-FFF2-40B4-BE49-F238E27FC236}">
                  <a16:creationId xmlns:a16="http://schemas.microsoft.com/office/drawing/2014/main" id="{68CB7135-E830-4CB8-AE7D-4680579DB1EE}"/>
                </a:ext>
              </a:extLst>
            </p:cNvPr>
            <p:cNvSpPr/>
            <p:nvPr/>
          </p:nvSpPr>
          <p:spPr>
            <a:xfrm>
              <a:off x="393746" y="2833511"/>
              <a:ext cx="2270432" cy="507831"/>
            </a:xfrm>
            <a:prstGeom prst="rect">
              <a:avLst/>
            </a:prstGeom>
            <a:solidFill>
              <a:srgbClr val="FFC000"/>
            </a:solidFill>
            <a:ln>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E5366-9584-4092-82F6-032DAC57DDDB}"/>
                </a:ext>
              </a:extLst>
            </p:cNvPr>
            <p:cNvSpPr/>
            <p:nvPr/>
          </p:nvSpPr>
          <p:spPr>
            <a:xfrm>
              <a:off x="393746" y="2905025"/>
              <a:ext cx="2270432" cy="369332"/>
            </a:xfrm>
            <a:prstGeom prst="rect">
              <a:avLst/>
            </a:prstGeom>
          </p:spPr>
          <p:txBody>
            <a:bodyPr wrap="square">
              <a:spAutoFit/>
            </a:bodyPr>
            <a:lstStyle/>
            <a:p>
              <a:pPr algn="ctr"/>
              <a:r>
                <a:rPr lang="en-US" dirty="0">
                  <a:solidFill>
                    <a:srgbClr val="262626"/>
                  </a:solidFill>
                  <a:latin typeface="Segoe UI" panose="020B0502040204020203" pitchFamily="34" charset="0"/>
                </a:rPr>
                <a:t>READ REPORT &gt;</a:t>
              </a:r>
            </a:p>
          </p:txBody>
        </p:sp>
      </p:grpSp>
      <p:sp>
        <p:nvSpPr>
          <p:cNvPr id="22" name="Rectangle 21">
            <a:extLst>
              <a:ext uri="{FF2B5EF4-FFF2-40B4-BE49-F238E27FC236}">
                <a16:creationId xmlns:a16="http://schemas.microsoft.com/office/drawing/2014/main" id="{D032AC1B-02E4-43EC-8372-7895C13690DE}"/>
              </a:ext>
            </a:extLst>
          </p:cNvPr>
          <p:cNvSpPr/>
          <p:nvPr/>
        </p:nvSpPr>
        <p:spPr>
          <a:xfrm>
            <a:off x="387603" y="1690539"/>
            <a:ext cx="4819397" cy="2859288"/>
          </a:xfrm>
          <a:prstGeom prst="rect">
            <a:avLst/>
          </a:prstGeom>
        </p:spPr>
        <p:txBody>
          <a:bodyPr wrap="square" lIns="182828" tIns="146262" rIns="182828" bIns="146262">
            <a:spAutoFit/>
          </a:bodyPr>
          <a:lstStyle/>
          <a:p>
            <a:pPr defTabSz="931925">
              <a:lnSpc>
                <a:spcPct val="90000"/>
              </a:lnSpc>
              <a:defRPr/>
            </a:pPr>
            <a:r>
              <a:rPr lang="en-US" sz="2856" dirty="0">
                <a:solidFill>
                  <a:srgbClr val="000000"/>
                </a:solidFill>
                <a:latin typeface="Segoe UI Semibold" panose="020B0702040204020203" pitchFamily="34" charset="0"/>
                <a:cs typeface="Segoe UI Semibold" panose="020B0702040204020203" pitchFamily="34" charset="0"/>
              </a:rPr>
              <a:t>February 2019</a:t>
            </a:r>
          </a:p>
          <a:p>
            <a:pPr defTabSz="931925">
              <a:lnSpc>
                <a:spcPct val="90000"/>
              </a:lnSpc>
              <a:defRPr/>
            </a:pPr>
            <a:endParaRPr lang="en-US" sz="2856" dirty="0">
              <a:solidFill>
                <a:srgbClr val="000000"/>
              </a:solidFill>
              <a:latin typeface="Segoe UI Semibold" panose="020B0702040204020203" pitchFamily="34" charset="0"/>
              <a:cs typeface="Segoe UI Semibold" panose="020B0702040204020203" pitchFamily="34" charset="0"/>
            </a:endParaRPr>
          </a:p>
          <a:p>
            <a:pPr defTabSz="931925">
              <a:lnSpc>
                <a:spcPct val="90000"/>
              </a:lnSpc>
              <a:defRPr/>
            </a:pPr>
            <a:r>
              <a:rPr lang="en-US" sz="3200" dirty="0">
                <a:gradFill>
                  <a:gsLst>
                    <a:gs pos="2917">
                      <a:srgbClr val="353535"/>
                    </a:gs>
                    <a:gs pos="100000">
                      <a:srgbClr val="353535"/>
                    </a:gs>
                  </a:gsLst>
                  <a:lin ang="5400000" scaled="0"/>
                </a:gradFill>
                <a:latin typeface="Segoe UI Light"/>
              </a:rPr>
              <a:t>Recognized as a leader for Analytics and Business Intelligence Platforms–for 12 consecutive years</a:t>
            </a:r>
          </a:p>
        </p:txBody>
      </p:sp>
      <p:sp>
        <p:nvSpPr>
          <p:cNvPr id="24" name="TextBox 23">
            <a:extLst>
              <a:ext uri="{FF2B5EF4-FFF2-40B4-BE49-F238E27FC236}">
                <a16:creationId xmlns:a16="http://schemas.microsoft.com/office/drawing/2014/main" id="{739E2D52-D4D3-43F7-B624-5E1C81A3B572}"/>
              </a:ext>
            </a:extLst>
          </p:cNvPr>
          <p:cNvSpPr txBox="1"/>
          <p:nvPr/>
        </p:nvSpPr>
        <p:spPr>
          <a:xfrm>
            <a:off x="387603" y="6043647"/>
            <a:ext cx="11476737" cy="646331"/>
          </a:xfrm>
          <a:prstGeom prst="rect">
            <a:avLst/>
          </a:prstGeom>
        </p:spPr>
        <p:txBody>
          <a:bodyPr wrap="square">
            <a:spAutoFit/>
          </a:bodyPr>
          <a:lstStyle>
            <a:defPPr>
              <a:defRPr lang="en-US"/>
            </a:defPPr>
            <a:lvl1pPr>
              <a:defRPr sz="900">
                <a:solidFill>
                  <a:srgbClr val="000000"/>
                </a:solidFill>
                <a:latin typeface="Segoe UI" panose="020B0502040204020203" pitchFamily="34" charset="0"/>
              </a:defRPr>
            </a:lvl1pPr>
          </a:lstStyle>
          <a:p>
            <a:r>
              <a:rPr lang="en-US" dirty="0"/>
              <a:t>This graphic was published by Gartner, Inc. as part of a larger research document and should be evaluated in the context of the entire document. The Gartner document is available upon request from Microsoft.</a:t>
            </a:r>
          </a:p>
          <a:p>
            <a:r>
              <a:rPr lang="en-US"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pic>
        <p:nvPicPr>
          <p:cNvPr id="23" name="Picture 22" descr="A close up of a logo&#10;&#10;Description generated with very high confidence">
            <a:hlinkClick r:id="rId6"/>
            <a:extLst>
              <a:ext uri="{FF2B5EF4-FFF2-40B4-BE49-F238E27FC236}">
                <a16:creationId xmlns:a16="http://schemas.microsoft.com/office/drawing/2014/main" id="{8E7A92B8-4ACF-49E3-9D94-81844935D0E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5"/>
                                        </p:tgtEl>
                                        <p:attrNameLst>
                                          <p:attrName>ppt_x</p:attrName>
                                          <p:attrName>ppt_y</p:attrName>
                                        </p:attrNameLst>
                                      </p:cBhvr>
                                      <p:rCtr x="755" y="0"/>
                                    </p:animMotion>
                                  </p:childTnLst>
                                </p:cTn>
                              </p:par>
                              <p:par>
                                <p:cTn id="10" presetID="10" presetClass="entr" presetSubtype="0" fill="hold" nodeType="withEffect">
                                  <p:stCondLst>
                                    <p:cond delay="1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grpId="1" nodeType="withEffect">
                                  <p:stCondLst>
                                    <p:cond delay="150"/>
                                  </p:stCondLst>
                                  <p:childTnLst>
                                    <p:animMotion origin="layout" path="M -2.5E-6 3.7037E-6 L -0.0151 3.7037E-6 " pathEditMode="relative" rAng="0" ptsTypes="AA">
                                      <p:cBhvr>
                                        <p:cTn id="17" dur="750" spd="-100000" fill="hold"/>
                                        <p:tgtEl>
                                          <p:spTgt spid="22"/>
                                        </p:tgtEl>
                                        <p:attrNameLst>
                                          <p:attrName>ppt_x</p:attrName>
                                          <p:attrName>ppt_y</p:attrName>
                                        </p:attrNameLst>
                                      </p:cBhvr>
                                      <p:rCtr x="-755" y="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decel="100000" fill="hold" grpId="1" nodeType="withEffect">
                                  <p:stCondLst>
                                    <p:cond delay="150"/>
                                  </p:stCondLst>
                                  <p:childTnLst>
                                    <p:animMotion origin="layout" path="M -1.875E-6 -4.81481E-6 L -0.0151 -4.81481E-6 " pathEditMode="relative" rAng="0" ptsTypes="AA">
                                      <p:cBhvr>
                                        <p:cTn id="22" dur="750" spd="-100000" fill="hold"/>
                                        <p:tgtEl>
                                          <p:spTgt spid="2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EA36AC-6EA6-43F6-9972-830C93F8E07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884912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64AB-9276-4F9D-9A28-DCB5DBF9F036}"/>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065862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6DD50-1700-4C99-9C9E-EF2805135C23}"/>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21781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1C306-33CB-41A2-8A04-9966CC30F61A}"/>
              </a:ext>
            </a:extLst>
          </p:cNvPr>
          <p:cNvPicPr>
            <a:picLocks noChangeAspect="1"/>
          </p:cNvPicPr>
          <p:nvPr/>
        </p:nvPicPr>
        <p:blipFill rotWithShape="1">
          <a:blip r:embed="rId3"/>
          <a:srcRect t="8958" b="5625"/>
          <a:stretch/>
        </p:blipFill>
        <p:spPr>
          <a:xfrm>
            <a:off x="0" y="18352"/>
            <a:ext cx="12192000" cy="683964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110147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98A1D-03AB-4713-91AE-E17370345E8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937372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805A0-4B4B-4A4A-990F-F3735AD7588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452490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FD790-1CF8-48C8-A195-746679AC674A}"/>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DC65D2F-85E9-402B-847F-7E9F7A551881}"/>
              </a:ext>
            </a:extLst>
          </p:cNvPr>
          <p:cNvSpPr/>
          <p:nvPr/>
        </p:nvSpPr>
        <p:spPr>
          <a:xfrm>
            <a:off x="6702641" y="3023313"/>
            <a:ext cx="28156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103417-8D85-4AF2-8FDB-34A07B33324A}"/>
              </a:ext>
            </a:extLst>
          </p:cNvPr>
          <p:cNvSpPr/>
          <p:nvPr/>
        </p:nvSpPr>
        <p:spPr>
          <a:xfrm>
            <a:off x="6534150" y="5381625"/>
            <a:ext cx="1142999" cy="3143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4060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24ECA-209A-417C-97D0-31C8FCCD5954}"/>
              </a:ext>
            </a:extLst>
          </p:cNvPr>
          <p:cNvPicPr>
            <a:picLocks noChangeAspect="1"/>
          </p:cNvPicPr>
          <p:nvPr/>
        </p:nvPicPr>
        <p:blipFill rotWithShape="1">
          <a:blip r:embed="rId3"/>
          <a:srcRect t="14242" r="1766" b="-1"/>
          <a:stretch/>
        </p:blipFill>
        <p:spPr>
          <a:xfrm>
            <a:off x="1" y="0"/>
            <a:ext cx="12191999" cy="685799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056070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4</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Data Gateway</a:t>
            </a:r>
          </a:p>
        </p:txBody>
      </p:sp>
      <p:pic>
        <p:nvPicPr>
          <p:cNvPr id="14" name="Picture 13" descr="A close up of a logo&#10;&#10;Description generated with very high confidence">
            <a:hlinkClick r:id="rId5"/>
            <a:extLst>
              <a:ext uri="{FF2B5EF4-FFF2-40B4-BE49-F238E27FC236}">
                <a16:creationId xmlns:a16="http://schemas.microsoft.com/office/drawing/2014/main" id="{A4BDF5E6-F39B-4994-8317-5C46420549F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795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37A7B-064A-4481-91F3-AE3BA177DB30}"/>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8C83FBAA-5F2F-4A1B-A859-756C4F7F2A46}"/>
              </a:ext>
            </a:extLst>
          </p:cNvPr>
          <p:cNvSpPr/>
          <p:nvPr/>
        </p:nvSpPr>
        <p:spPr>
          <a:xfrm>
            <a:off x="8839200" y="1537053"/>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E69702-740C-4463-960E-F52BF32FAD4D}"/>
              </a:ext>
            </a:extLst>
          </p:cNvPr>
          <p:cNvSpPr/>
          <p:nvPr/>
        </p:nvSpPr>
        <p:spPr>
          <a:xfrm>
            <a:off x="10296526" y="679451"/>
            <a:ext cx="457200" cy="495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903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6" name="Picture 2" descr="https://powerbicdn.azureedge.net/cvt-6881693563896ef82365b384cea16fe2349f6fe10e936bea86ad73b1d0107ee3/pictures/pages/index/hero/Hero_1259x472.png">
            <a:hlinkClick r:id="rId3"/>
            <a:extLst>
              <a:ext uri="{FF2B5EF4-FFF2-40B4-BE49-F238E27FC236}">
                <a16:creationId xmlns:a16="http://schemas.microsoft.com/office/drawing/2014/main" id="{47745DC3-FA21-4F25-B87F-81891E3E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9" y="1177423"/>
            <a:ext cx="14812662" cy="55528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07EC78E5-4B6F-4B22-AB03-1B4FB050C277}"/>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7" name="Content Placeholder 2">
            <a:extLst>
              <a:ext uri="{FF2B5EF4-FFF2-40B4-BE49-F238E27FC236}">
                <a16:creationId xmlns:a16="http://schemas.microsoft.com/office/drawing/2014/main" id="{87FE8EC7-9E12-4D1E-8DAC-78FBC3E7C07D}"/>
              </a:ext>
            </a:extLst>
          </p:cNvPr>
          <p:cNvSpPr txBox="1">
            <a:spLocks/>
          </p:cNvSpPr>
          <p:nvPr/>
        </p:nvSpPr>
        <p:spPr>
          <a:xfrm>
            <a:off x="281690" y="1580289"/>
            <a:ext cx="7607927" cy="50259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F2C812"/>
              </a:buClr>
              <a:buNone/>
            </a:pPr>
            <a:r>
              <a:rPr lang="en-US" sz="4400" dirty="0">
                <a:solidFill>
                  <a:schemeClr val="bg1"/>
                </a:solidFill>
              </a:rPr>
              <a:t>5 Million + </a:t>
            </a:r>
          </a:p>
          <a:p>
            <a:pPr marL="0" indent="0">
              <a:lnSpc>
                <a:spcPct val="100000"/>
              </a:lnSpc>
              <a:spcBef>
                <a:spcPts val="0"/>
              </a:spcBef>
              <a:buClr>
                <a:srgbClr val="F2C812"/>
              </a:buClr>
              <a:buNone/>
            </a:pPr>
            <a:r>
              <a:rPr lang="en-US" sz="2000" dirty="0">
                <a:solidFill>
                  <a:srgbClr val="F2C812"/>
                </a:solidFill>
              </a:rPr>
              <a:t>users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200,000</a:t>
            </a:r>
          </a:p>
          <a:p>
            <a:pPr marL="0" indent="0">
              <a:lnSpc>
                <a:spcPct val="100000"/>
              </a:lnSpc>
              <a:spcBef>
                <a:spcPts val="0"/>
              </a:spcBef>
              <a:buClr>
                <a:srgbClr val="F2C812"/>
              </a:buClr>
              <a:buNone/>
            </a:pPr>
            <a:r>
              <a:rPr lang="en-US" sz="2000" dirty="0">
                <a:solidFill>
                  <a:srgbClr val="F2C812"/>
                </a:solidFill>
              </a:rPr>
              <a:t>organizations</a:t>
            </a: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endParaRPr lang="en-US" sz="2000" dirty="0">
              <a:solidFill>
                <a:srgbClr val="F2C812"/>
              </a:solidFill>
            </a:endParaRPr>
          </a:p>
          <a:p>
            <a:pPr marL="0" indent="0">
              <a:lnSpc>
                <a:spcPct val="100000"/>
              </a:lnSpc>
              <a:spcBef>
                <a:spcPts val="0"/>
              </a:spcBef>
              <a:buClr>
                <a:srgbClr val="F2C812"/>
              </a:buClr>
              <a:buNone/>
            </a:pPr>
            <a:r>
              <a:rPr lang="en-US" sz="4400" dirty="0">
                <a:solidFill>
                  <a:schemeClr val="bg1"/>
                </a:solidFill>
              </a:rPr>
              <a:t>200+</a:t>
            </a:r>
          </a:p>
          <a:p>
            <a:pPr marL="0" indent="0">
              <a:lnSpc>
                <a:spcPct val="100000"/>
              </a:lnSpc>
              <a:spcBef>
                <a:spcPts val="0"/>
              </a:spcBef>
              <a:buClr>
                <a:srgbClr val="F2C812"/>
              </a:buClr>
              <a:buNone/>
            </a:pPr>
            <a:r>
              <a:rPr lang="en-US" sz="2000" dirty="0">
                <a:solidFill>
                  <a:srgbClr val="F2C812"/>
                </a:solidFill>
              </a:rPr>
              <a:t>countries</a:t>
            </a:r>
          </a:p>
        </p:txBody>
      </p:sp>
      <p:sp>
        <p:nvSpPr>
          <p:cNvPr id="37" name="Title 1">
            <a:extLst>
              <a:ext uri="{FF2B5EF4-FFF2-40B4-BE49-F238E27FC236}">
                <a16:creationId xmlns:a16="http://schemas.microsoft.com/office/drawing/2014/main" id="{7E008816-251F-46F5-A670-C829E35EABFA}"/>
              </a:ext>
            </a:extLst>
          </p:cNvPr>
          <p:cNvSpPr txBox="1">
            <a:spLocks/>
          </p:cNvSpPr>
          <p:nvPr/>
        </p:nvSpPr>
        <p:spPr>
          <a:xfrm>
            <a:off x="268927" y="286381"/>
            <a:ext cx="11653523" cy="9279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14102" fontAlgn="base">
              <a:lnSpc>
                <a:spcPct val="95000"/>
              </a:lnSpc>
              <a:defRPr/>
            </a:pPr>
            <a:r>
              <a:rPr lang="en-US" sz="4700" spc="-98" dirty="0">
                <a:ln w="3175">
                  <a:noFill/>
                </a:ln>
                <a:solidFill>
                  <a:prstClr val="white"/>
                </a:solidFill>
                <a:latin typeface="Segoe UI Light"/>
                <a:cs typeface="Segoe UI" pitchFamily="34" charset="0"/>
              </a:rPr>
              <a:t>Fastest Growing BI Vendor</a:t>
            </a:r>
          </a:p>
        </p:txBody>
      </p:sp>
      <p:pic>
        <p:nvPicPr>
          <p:cNvPr id="10" name="Picture 9" descr="A close up of a logo&#10;&#10;Description generated with very high confidence">
            <a:hlinkClick r:id="rId5"/>
            <a:extLst>
              <a:ext uri="{FF2B5EF4-FFF2-40B4-BE49-F238E27FC236}">
                <a16:creationId xmlns:a16="http://schemas.microsoft.com/office/drawing/2014/main" id="{6FFFFF0C-B5D9-4559-BE16-EE60EF01D58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7207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50"/>
                                        <p:tgtEl>
                                          <p:spTgt spid="17"/>
                                        </p:tgtEl>
                                      </p:cBhvr>
                                    </p:animEffect>
                                  </p:childTnLst>
                                </p:cTn>
                              </p:par>
                              <p:par>
                                <p:cTn id="8" presetID="63" presetClass="path" presetSubtype="0" decel="100000" fill="hold" grpId="1" nodeType="withEffect">
                                  <p:stCondLst>
                                    <p:cond delay="0"/>
                                  </p:stCondLst>
                                  <p:childTnLst>
                                    <p:animMotion origin="layout" path="M -0.02718 1.04403E-6 L -4.28389E-6 1.04403E-6 " pathEditMode="relative" rAng="0" ptsTypes="AA">
                                      <p:cBhvr>
                                        <p:cTn id="9" dur="650" fill="hold"/>
                                        <p:tgtEl>
                                          <p:spTgt spid="17"/>
                                        </p:tgtEl>
                                        <p:attrNameLst>
                                          <p:attrName>ppt_x</p:attrName>
                                          <p:attrName>ppt_y</p:attrName>
                                        </p:attrNameLst>
                                      </p:cBhvr>
                                      <p:rCtr x="1353"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350"/>
                                        <p:tgtEl>
                                          <p:spTgt spid="37"/>
                                        </p:tgtEl>
                                      </p:cBhvr>
                                    </p:animEffect>
                                  </p:childTnLst>
                                </p:cTn>
                              </p:par>
                              <p:par>
                                <p:cTn id="13" presetID="63" presetClass="path" presetSubtype="0" decel="100000" fill="hold" grpId="1" nodeType="withEffect">
                                  <p:stCondLst>
                                    <p:cond delay="0"/>
                                  </p:stCondLst>
                                  <p:childTnLst>
                                    <p:animMotion origin="layout" path="M -0.02718 1.04403E-6 L -4.28389E-6 1.04403E-6 " pathEditMode="relative" rAng="0" ptsTypes="AA">
                                      <p:cBhvr>
                                        <p:cTn id="14" dur="650" fill="hold"/>
                                        <p:tgtEl>
                                          <p:spTgt spid="37"/>
                                        </p:tgtEl>
                                        <p:attrNameLst>
                                          <p:attrName>ppt_x</p:attrName>
                                          <p:attrName>ppt_y</p:attrName>
                                        </p:attrNameLst>
                                      </p:cBhvr>
                                      <p:rCtr x="1353" y="0"/>
                                    </p:animMotion>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50"/>
                                        <p:tgtEl>
                                          <p:spTgt spid="26"/>
                                        </p:tgtEl>
                                      </p:cBhvr>
                                    </p:animEffect>
                                  </p:childTnLst>
                                </p:cTn>
                              </p:par>
                              <p:par>
                                <p:cTn id="18" presetID="63" presetClass="path" presetSubtype="0" decel="100000" fill="hold" nodeType="withEffect">
                                  <p:stCondLst>
                                    <p:cond delay="0"/>
                                  </p:stCondLst>
                                  <p:childTnLst>
                                    <p:animMotion origin="layout" path="M 0.025 -2.96296E-6 L 6.25E-7 -2.96296E-6 " pathEditMode="relative" rAng="0" ptsTypes="AA">
                                      <p:cBhvr>
                                        <p:cTn id="19" dur="650" fill="hold"/>
                                        <p:tgtEl>
                                          <p:spTgt spid="2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7" grpId="0"/>
      <p:bldP spid="37" grpId="1"/>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B401-90F6-4E81-8F10-498FE3FD82F0}"/>
              </a:ext>
            </a:extLst>
          </p:cNvPr>
          <p:cNvPicPr>
            <a:picLocks noChangeAspect="1"/>
          </p:cNvPicPr>
          <p:nvPr/>
        </p:nvPicPr>
        <p:blipFill>
          <a:blip r:embed="rId3"/>
          <a:stretch>
            <a:fillRect/>
          </a:stretch>
        </p:blipFill>
        <p:spPr>
          <a:xfrm>
            <a:off x="0" y="2105"/>
            <a:ext cx="12192000" cy="6853790"/>
          </a:xfrm>
          <a:prstGeom prst="rect">
            <a:avLst/>
          </a:prstGeom>
        </p:spPr>
      </p:pic>
      <p:pic>
        <p:nvPicPr>
          <p:cNvPr id="4" name="Picture 3">
            <a:extLst>
              <a:ext uri="{FF2B5EF4-FFF2-40B4-BE49-F238E27FC236}">
                <a16:creationId xmlns:a16="http://schemas.microsoft.com/office/drawing/2014/main" id="{0492AA2D-CCA9-410A-849E-1F3C645AE11E}"/>
              </a:ext>
            </a:extLst>
          </p:cNvPr>
          <p:cNvPicPr>
            <a:picLocks noChangeAspect="1"/>
          </p:cNvPicPr>
          <p:nvPr/>
        </p:nvPicPr>
        <p:blipFill>
          <a:blip r:embed="rId4"/>
          <a:stretch>
            <a:fillRect/>
          </a:stretch>
        </p:blipFill>
        <p:spPr>
          <a:xfrm>
            <a:off x="2902743" y="3121492"/>
            <a:ext cx="6386513" cy="373650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5"/>
            <a:extLst>
              <a:ext uri="{FF2B5EF4-FFF2-40B4-BE49-F238E27FC236}">
                <a16:creationId xmlns:a16="http://schemas.microsoft.com/office/drawing/2014/main" id="{DA7B8E58-BD9A-4BFF-8CD1-CA4B6EF5F9E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2BFBEECB-5448-4E1F-9E72-A00E08B9478D}"/>
              </a:ext>
            </a:extLst>
          </p:cNvPr>
          <p:cNvSpPr/>
          <p:nvPr/>
        </p:nvSpPr>
        <p:spPr>
          <a:xfrm>
            <a:off x="6079330" y="2710881"/>
            <a:ext cx="1914526" cy="35365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1976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4174010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 name="Picture 1">
            <a:extLst>
              <a:ext uri="{FF2B5EF4-FFF2-40B4-BE49-F238E27FC236}">
                <a16:creationId xmlns:a16="http://schemas.microsoft.com/office/drawing/2014/main" id="{B404F62E-6B86-4D10-8C2D-AD328054962C}"/>
              </a:ext>
            </a:extLst>
          </p:cNvPr>
          <p:cNvPicPr>
            <a:picLocks noChangeAspect="1"/>
          </p:cNvPicPr>
          <p:nvPr/>
        </p:nvPicPr>
        <p:blipFill rotWithShape="1">
          <a:blip r:embed="rId4"/>
          <a:srcRect t="-1" r="1364" b="1384"/>
          <a:stretch/>
        </p:blipFill>
        <p:spPr>
          <a:xfrm>
            <a:off x="0" y="2482885"/>
            <a:ext cx="5634037" cy="4403435"/>
          </a:xfrm>
          <a:prstGeom prst="rect">
            <a:avLst/>
          </a:prstGeom>
        </p:spPr>
      </p:pic>
      <p:pic>
        <p:nvPicPr>
          <p:cNvPr id="16" name="Picture 15" descr="A close up of a logo&#10;&#10;Description generated with very high confidence">
            <a:hlinkClick r:id="rId5"/>
            <a:extLst>
              <a:ext uri="{FF2B5EF4-FFF2-40B4-BE49-F238E27FC236}">
                <a16:creationId xmlns:a16="http://schemas.microsoft.com/office/drawing/2014/main" id="{3167FE26-FD44-435E-A0BA-3DA94F6A0CC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7"/>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8"/>
          <a:stretch>
            <a:fillRect/>
          </a:stretch>
        </p:blipFill>
        <p:spPr>
          <a:xfrm>
            <a:off x="-39102" y="642400"/>
            <a:ext cx="634415" cy="732521"/>
          </a:xfrm>
          <a:prstGeom prst="rect">
            <a:avLst/>
          </a:prstGeom>
        </p:spPr>
      </p:pic>
    </p:spTree>
    <p:extLst>
      <p:ext uri="{BB962C8B-B14F-4D97-AF65-F5344CB8AC3E}">
        <p14:creationId xmlns:p14="http://schemas.microsoft.com/office/powerpoint/2010/main" val="5042139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F0F2D338-B9C6-4B73-A660-BDA82B8B3710}"/>
              </a:ext>
            </a:extLst>
          </p:cNvPr>
          <p:cNvPicPr>
            <a:picLocks noChangeAspect="1"/>
          </p:cNvPicPr>
          <p:nvPr/>
        </p:nvPicPr>
        <p:blipFill>
          <a:blip r:embed="rId8"/>
          <a:stretch>
            <a:fillRect/>
          </a:stretch>
        </p:blipFill>
        <p:spPr>
          <a:xfrm>
            <a:off x="595313" y="1227723"/>
            <a:ext cx="5174074" cy="5238750"/>
          </a:xfrm>
          <a:prstGeom prst="rect">
            <a:avLst/>
          </a:prstGeom>
        </p:spPr>
      </p:pic>
      <p:pic>
        <p:nvPicPr>
          <p:cNvPr id="4" name="Picture 3">
            <a:extLst>
              <a:ext uri="{FF2B5EF4-FFF2-40B4-BE49-F238E27FC236}">
                <a16:creationId xmlns:a16="http://schemas.microsoft.com/office/drawing/2014/main" id="{82582050-05D6-4666-ACD3-034DEAFF010D}"/>
              </a:ext>
            </a:extLst>
          </p:cNvPr>
          <p:cNvPicPr>
            <a:picLocks noChangeAspect="1"/>
          </p:cNvPicPr>
          <p:nvPr/>
        </p:nvPicPr>
        <p:blipFill>
          <a:blip r:embed="rId9"/>
          <a:stretch>
            <a:fillRect/>
          </a:stretch>
        </p:blipFill>
        <p:spPr>
          <a:xfrm>
            <a:off x="5632837" y="927610"/>
            <a:ext cx="5174074" cy="4769849"/>
          </a:xfrm>
          <a:prstGeom prst="rect">
            <a:avLst/>
          </a:prstGeom>
        </p:spPr>
      </p:pic>
      <p:pic>
        <p:nvPicPr>
          <p:cNvPr id="5" name="Picture 4">
            <a:extLst>
              <a:ext uri="{FF2B5EF4-FFF2-40B4-BE49-F238E27FC236}">
                <a16:creationId xmlns:a16="http://schemas.microsoft.com/office/drawing/2014/main" id="{C2D9F49F-A927-45C5-82C8-0ED087500942}"/>
              </a:ext>
            </a:extLst>
          </p:cNvPr>
          <p:cNvPicPr>
            <a:picLocks noChangeAspect="1"/>
          </p:cNvPicPr>
          <p:nvPr/>
        </p:nvPicPr>
        <p:blipFill rotWithShape="1">
          <a:blip r:embed="rId10"/>
          <a:srcRect l="10500" t="2919" r="10305" b="69859"/>
          <a:stretch/>
        </p:blipFill>
        <p:spPr>
          <a:xfrm>
            <a:off x="8543925" y="642400"/>
            <a:ext cx="3829050" cy="3513063"/>
          </a:xfrm>
          <a:prstGeom prst="rect">
            <a:avLst/>
          </a:prstGeom>
        </p:spPr>
      </p:pic>
    </p:spTree>
    <p:extLst>
      <p:ext uri="{BB962C8B-B14F-4D97-AF65-F5344CB8AC3E}">
        <p14:creationId xmlns:p14="http://schemas.microsoft.com/office/powerpoint/2010/main" val="4507375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F6BF5-3381-445C-AE0B-896EB246418E}"/>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6" name="Picture 15" descr="A close up of a logo&#10;&#10;Description generated with very high confidence">
            <a:hlinkClick r:id="rId4"/>
            <a:extLst>
              <a:ext uri="{FF2B5EF4-FFF2-40B4-BE49-F238E27FC236}">
                <a16:creationId xmlns:a16="http://schemas.microsoft.com/office/drawing/2014/main" id="{3167FE26-FD44-435E-A0BA-3DA94F6A0CC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17" name="Picture 16">
            <a:extLst>
              <a:ext uri="{FF2B5EF4-FFF2-40B4-BE49-F238E27FC236}">
                <a16:creationId xmlns:a16="http://schemas.microsoft.com/office/drawing/2014/main" id="{EC1B6AA4-276F-4554-BA39-0736C642863A}"/>
              </a:ext>
            </a:extLst>
          </p:cNvPr>
          <p:cNvPicPr>
            <a:picLocks noChangeAspect="1"/>
          </p:cNvPicPr>
          <p:nvPr/>
        </p:nvPicPr>
        <p:blipFill>
          <a:blip r:embed="rId6"/>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37B27D75-17B3-4314-A9F0-D2ED87DF88BA}"/>
              </a:ext>
            </a:extLst>
          </p:cNvPr>
          <p:cNvPicPr>
            <a:picLocks noChangeAspect="1"/>
          </p:cNvPicPr>
          <p:nvPr/>
        </p:nvPicPr>
        <p:blipFill>
          <a:blip r:embed="rId7"/>
          <a:stretch>
            <a:fillRect/>
          </a:stretch>
        </p:blipFill>
        <p:spPr>
          <a:xfrm>
            <a:off x="-39102" y="642400"/>
            <a:ext cx="634415" cy="732521"/>
          </a:xfrm>
          <a:prstGeom prst="rect">
            <a:avLst/>
          </a:prstGeom>
        </p:spPr>
      </p:pic>
      <p:pic>
        <p:nvPicPr>
          <p:cNvPr id="3" name="Picture 2">
            <a:extLst>
              <a:ext uri="{FF2B5EF4-FFF2-40B4-BE49-F238E27FC236}">
                <a16:creationId xmlns:a16="http://schemas.microsoft.com/office/drawing/2014/main" id="{5A7A8182-14F0-46B8-AC42-703CEBB3E868}"/>
              </a:ext>
            </a:extLst>
          </p:cNvPr>
          <p:cNvPicPr>
            <a:picLocks noChangeAspect="1"/>
          </p:cNvPicPr>
          <p:nvPr/>
        </p:nvPicPr>
        <p:blipFill>
          <a:blip r:embed="rId8"/>
          <a:stretch>
            <a:fillRect/>
          </a:stretch>
        </p:blipFill>
        <p:spPr>
          <a:xfrm>
            <a:off x="3048000" y="342900"/>
            <a:ext cx="6096000" cy="6172200"/>
          </a:xfrm>
          <a:prstGeom prst="rect">
            <a:avLst/>
          </a:prstGeom>
        </p:spPr>
      </p:pic>
    </p:spTree>
    <p:extLst>
      <p:ext uri="{BB962C8B-B14F-4D97-AF65-F5344CB8AC3E}">
        <p14:creationId xmlns:p14="http://schemas.microsoft.com/office/powerpoint/2010/main" val="27851105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343400" y="1676400"/>
            <a:ext cx="3505200" cy="3505200"/>
          </a:xfrm>
          <a:prstGeom prst="rect">
            <a:avLst/>
          </a:prstGeom>
        </p:spPr>
      </p:pic>
    </p:spTree>
    <p:extLst>
      <p:ext uri="{BB962C8B-B14F-4D97-AF65-F5344CB8AC3E}">
        <p14:creationId xmlns:p14="http://schemas.microsoft.com/office/powerpoint/2010/main" val="24552250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7F9DB5B-E415-43EE-B25C-8D49E89232C1}"/>
              </a:ext>
            </a:extLst>
          </p:cNvPr>
          <p:cNvPicPr>
            <a:picLocks noChangeAspect="1"/>
          </p:cNvPicPr>
          <p:nvPr/>
        </p:nvPicPr>
        <p:blipFill>
          <a:blip r:embed="rId4"/>
          <a:stretch>
            <a:fillRect/>
          </a:stretch>
        </p:blipFill>
        <p:spPr>
          <a:xfrm>
            <a:off x="909637" y="192545"/>
            <a:ext cx="6867525" cy="2962275"/>
          </a:xfrm>
          <a:prstGeom prst="rect">
            <a:avLst/>
          </a:prstGeom>
        </p:spPr>
      </p:pic>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5"/>
          <a:stretch>
            <a:fillRect/>
          </a:stretch>
        </p:blipFill>
        <p:spPr>
          <a:xfrm>
            <a:off x="3200400" y="1622883"/>
            <a:ext cx="6096000" cy="4857750"/>
          </a:xfrm>
          <a:prstGeom prst="rect">
            <a:avLst/>
          </a:prstGeom>
        </p:spPr>
      </p:pic>
      <p:pic>
        <p:nvPicPr>
          <p:cNvPr id="13" name="Picture 12">
            <a:extLst>
              <a:ext uri="{FF2B5EF4-FFF2-40B4-BE49-F238E27FC236}">
                <a16:creationId xmlns:a16="http://schemas.microsoft.com/office/drawing/2014/main" id="{C845EB61-99D3-4271-BA99-7CC3141FDF30}"/>
              </a:ext>
            </a:extLst>
          </p:cNvPr>
          <p:cNvPicPr>
            <a:picLocks noChangeAspect="1"/>
          </p:cNvPicPr>
          <p:nvPr/>
        </p:nvPicPr>
        <p:blipFill>
          <a:blip r:embed="rId6"/>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7FFC8E0-8FFB-4DFD-AA89-B99AC503C804}"/>
              </a:ext>
            </a:extLst>
          </p:cNvPr>
          <p:cNvPicPr>
            <a:picLocks noChangeAspect="1"/>
          </p:cNvPicPr>
          <p:nvPr/>
        </p:nvPicPr>
        <p:blipFill>
          <a:blip r:embed="rId7"/>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8"/>
            <a:extLst>
              <a:ext uri="{FF2B5EF4-FFF2-40B4-BE49-F238E27FC236}">
                <a16:creationId xmlns:a16="http://schemas.microsoft.com/office/drawing/2014/main" id="{0ECACAEA-D6A7-4FC9-B721-660747BE5B24}"/>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50255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F72FB24D-9234-4F7A-B5A0-71FE78B46B0B}"/>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810F005E-DBBF-42BD-9568-BC57E6D84FDA}"/>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3241EDBF-5C04-47FF-918B-231778A23FC1}"/>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ACE45B24-0943-4999-8F87-48CC8025F87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62616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C898339-335D-4D92-B7DB-CF4A322B5CA6}"/>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70D7D5AA-687B-484D-9874-07BD5F083574}"/>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4733E019-FAE5-42A2-A665-F630A3FD915B}"/>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9F7592A-18AE-4F43-B913-159013A121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36783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8096D9F5-DB9D-4C93-A9DA-395C12B0C578}"/>
              </a:ext>
            </a:extLst>
          </p:cNvPr>
          <p:cNvPicPr>
            <a:picLocks noChangeAspect="1"/>
          </p:cNvPicPr>
          <p:nvPr/>
        </p:nvPicPr>
        <p:blipFill>
          <a:blip r:embed="rId4"/>
          <a:stretch>
            <a:fillRect/>
          </a:stretch>
        </p:blipFill>
        <p:spPr>
          <a:xfrm>
            <a:off x="3048000" y="1000125"/>
            <a:ext cx="6096000" cy="4857750"/>
          </a:xfrm>
          <a:prstGeom prst="rect">
            <a:avLst/>
          </a:prstGeom>
        </p:spPr>
      </p:pic>
      <p:pic>
        <p:nvPicPr>
          <p:cNvPr id="13" name="Picture 12">
            <a:extLst>
              <a:ext uri="{FF2B5EF4-FFF2-40B4-BE49-F238E27FC236}">
                <a16:creationId xmlns:a16="http://schemas.microsoft.com/office/drawing/2014/main" id="{34623875-173B-4BBA-B737-38F8593CE65C}"/>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8B4C25C5-D0A3-4C7B-8519-E27022C5CE3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EFAE804B-A5B4-47A1-B819-356FCCB6D893}"/>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22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1058982" y="-1521768"/>
            <a:ext cx="10074037" cy="10074037"/>
          </a:xfrm>
          <a:prstGeom prst="ellipse">
            <a:avLst/>
          </a:prstGeom>
          <a:solidFill>
            <a:srgbClr val="FFFFFF"/>
          </a:solidFill>
          <a:ln w="952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2805299" y="1454202"/>
            <a:ext cx="6581403" cy="3223151"/>
          </a:xfrm>
          <a:prstGeom prst="rect">
            <a:avLst/>
          </a:prstGeom>
        </p:spPr>
      </p:pic>
      <p:sp>
        <p:nvSpPr>
          <p:cNvPr id="56" name="TextBox 55"/>
          <p:cNvSpPr txBox="1"/>
          <p:nvPr/>
        </p:nvSpPr>
        <p:spPr>
          <a:xfrm>
            <a:off x="2373219" y="6144859"/>
            <a:ext cx="7445564" cy="43390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0" i="0" u="none" strike="noStrike" kern="1200" cap="none" spc="0" normalizeH="0" baseline="0" noProof="0" dirty="0">
                <a:ln>
                  <a:noFill/>
                </a:ln>
                <a:gradFill>
                  <a:gsLst>
                    <a:gs pos="2917">
                      <a:prstClr val="white">
                        <a:lumMod val="65000"/>
                      </a:prstClr>
                    </a:gs>
                    <a:gs pos="100000">
                      <a:prstClr val="white">
                        <a:lumMod val="65000"/>
                      </a:prstClr>
                    </a:gs>
                  </a:gsLst>
                  <a:lin ang="5400000" scaled="0"/>
                </a:gradFill>
                <a:effectLst/>
                <a:uLnTx/>
                <a:uFillTx/>
                <a:latin typeface="Segoe UI"/>
                <a:ea typeface="+mn-ea"/>
                <a:cs typeface="+mn-cs"/>
              </a:rPr>
              <a:t>Shaded areas show countries with Power BI usage. The darker the color the greater the number of users</a:t>
            </a:r>
          </a:p>
        </p:txBody>
      </p:sp>
      <p:sp>
        <p:nvSpPr>
          <p:cNvPr id="58" name="TextBox 57"/>
          <p:cNvSpPr txBox="1"/>
          <p:nvPr/>
        </p:nvSpPr>
        <p:spPr>
          <a:xfrm>
            <a:off x="2413793" y="4836486"/>
            <a:ext cx="1618909"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18,000</a:t>
            </a:r>
            <a:b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Cities globally access the service daily</a:t>
            </a:r>
            <a:endPar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8080" y="174401"/>
            <a:ext cx="11655840" cy="899537"/>
          </a:xfrm>
        </p:spPr>
        <p:txBody>
          <a:bodyPr>
            <a:noAutofit/>
          </a:bodyPr>
          <a:lstStyle/>
          <a:p>
            <a:pPr algn="ctr" defTabSz="931757" fontAlgn="base">
              <a:lnSpc>
                <a:spcPct val="95000"/>
              </a:lnSpc>
              <a:spcAft>
                <a:spcPct val="0"/>
              </a:spcAft>
              <a:defRPr/>
            </a:pPr>
            <a:r>
              <a:rPr lang="en-US" dirty="0"/>
              <a:t>Global Scale and </a:t>
            </a:r>
            <a:br>
              <a:rPr lang="en-US" dirty="0"/>
            </a:br>
            <a:r>
              <a:rPr lang="en-US" dirty="0"/>
              <a:t>Enterprise Readiness</a:t>
            </a:r>
          </a:p>
        </p:txBody>
      </p:sp>
      <p:sp>
        <p:nvSpPr>
          <p:cNvPr id="12" name="TextBox 11"/>
          <p:cNvSpPr txBox="1"/>
          <p:nvPr/>
        </p:nvSpPr>
        <p:spPr>
          <a:xfrm flipH="1">
            <a:off x="8582595" y="4836486"/>
            <a:ext cx="1921019" cy="1004749"/>
          </a:xfrm>
          <a:prstGeom prst="rect">
            <a:avLst/>
          </a:prstGeom>
          <a:no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National Clouds </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 Government</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China</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Germany</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7209" y="264247"/>
            <a:ext cx="956010" cy="9560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4" y="1698262"/>
            <a:ext cx="1433409" cy="80991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 y="4208563"/>
            <a:ext cx="1113159" cy="1054956"/>
          </a:xfrm>
          <a:prstGeom prst="rect">
            <a:avLst/>
          </a:prstGeom>
          <a:solidFill>
            <a:schemeClr val="bg1"/>
          </a:solidFill>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1043" y="2982084"/>
            <a:ext cx="1442044" cy="752567"/>
          </a:xfrm>
          <a:prstGeom prst="rect">
            <a:avLst/>
          </a:prstGeom>
        </p:spPr>
      </p:pic>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260661" y="1563311"/>
            <a:ext cx="1214060" cy="929221"/>
          </a:xfrm>
          <a:prstGeom prst="rect">
            <a:avLst/>
          </a:prstGeom>
          <a:solidFill>
            <a:schemeClr val="bg1"/>
          </a:solidFill>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8530" b="-9552"/>
          <a:stretch/>
        </p:blipFill>
        <p:spPr>
          <a:xfrm>
            <a:off x="9402473" y="347149"/>
            <a:ext cx="1854466" cy="782842"/>
          </a:xfrm>
          <a:prstGeom prst="rect">
            <a:avLst/>
          </a:prstGeom>
          <a:solidFill>
            <a:schemeClr val="bg1"/>
          </a:solidFill>
        </p:spPr>
      </p:pic>
      <p:pic>
        <p:nvPicPr>
          <p:cNvPr id="1026" name="Picture 2" descr="FedRA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7537" y="2864634"/>
            <a:ext cx="1070963" cy="10709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124814" y="4836486"/>
            <a:ext cx="1172461" cy="950124"/>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190</a:t>
            </a:r>
            <a:br>
              <a:rPr kumimoji="0" lang="en-US" sz="2000" b="0" i="0" u="none" strike="noStrike" kern="1200" cap="none" spc="-150" normalizeH="0" baseline="0" noProof="0" dirty="0">
                <a:ln>
                  <a:noFill/>
                </a:ln>
                <a:gradFill>
                  <a:gsLst>
                    <a:gs pos="2917">
                      <a:srgbClr val="505050"/>
                    </a:gs>
                    <a:gs pos="30000">
                      <a:srgbClr val="505050"/>
                    </a:gs>
                  </a:gsLst>
                  <a:lin ang="5400000" scaled="0"/>
                </a:gradFill>
                <a:effectLst/>
                <a:uLnTx/>
                <a:uFillTx/>
                <a:latin typeface="DIN" pitchFamily="50"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Countries </a:t>
            </a:r>
            <a:b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&amp; territories</a:t>
            </a:r>
          </a:p>
        </p:txBody>
      </p:sp>
      <p:sp>
        <p:nvSpPr>
          <p:cNvPr id="31" name="TextBox 30"/>
          <p:cNvSpPr txBox="1"/>
          <p:nvPr/>
        </p:nvSpPr>
        <p:spPr>
          <a:xfrm>
            <a:off x="5389385" y="4836487"/>
            <a:ext cx="1121940" cy="787192"/>
          </a:xfrm>
          <a:prstGeom prst="rect">
            <a:avLst/>
          </a:prstGeom>
          <a:solidFill>
            <a:schemeClr val="bg1"/>
          </a:solidFill>
        </p:spPr>
        <p:txBody>
          <a:bodyPr wrap="square" lIns="89642" tIns="89642" rIns="89642" bIns="89642"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43</a:t>
            </a:r>
            <a: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t> </a:t>
            </a:r>
            <a:br>
              <a:rPr kumimoji="0" lang="en-US" sz="3200"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Languages</a:t>
            </a:r>
          </a:p>
        </p:txBody>
      </p:sp>
      <p:sp>
        <p:nvSpPr>
          <p:cNvPr id="11" name="TextBox 10"/>
          <p:cNvSpPr txBox="1"/>
          <p:nvPr/>
        </p:nvSpPr>
        <p:spPr>
          <a:xfrm>
            <a:off x="6603436" y="4836486"/>
            <a:ext cx="1887047" cy="600435"/>
          </a:xfrm>
          <a:prstGeom prst="rect">
            <a:avLst/>
          </a:prstGeom>
          <a:noFill/>
        </p:spPr>
        <p:txBody>
          <a:bodyPr wrap="none" lIns="89642" tIns="89642" rIns="89642" bIns="89642"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568" b="0" i="0" u="none" strike="noStrike" kern="1200" cap="none" spc="0" normalizeH="0" baseline="0" noProof="0" dirty="0">
                <a:ln>
                  <a:noFill/>
                </a:ln>
                <a:gradFill>
                  <a:gsLst>
                    <a:gs pos="2917">
                      <a:srgbClr val="44546A"/>
                    </a:gs>
                    <a:gs pos="100000">
                      <a:srgbClr val="44546A"/>
                    </a:gs>
                  </a:gsLst>
                  <a:lin ang="5400000" scaled="0"/>
                </a:gradFill>
                <a:effectLst/>
                <a:uLnTx/>
                <a:uFillTx/>
                <a:latin typeface="Segoe UI Semilight" panose="020B0402040204020203" pitchFamily="34" charset="0"/>
                <a:ea typeface="+mn-ea"/>
                <a:cs typeface="Segoe UI Semilight" panose="020B0402040204020203" pitchFamily="34" charset="0"/>
              </a:rPr>
              <a:t>Global coverage</a:t>
            </a:r>
          </a:p>
          <a:p>
            <a:pPr marL="0" marR="0" lvl="0" indent="0" algn="l" defTabSz="914225" rtl="0" eaLnBrk="1" fontAlgn="auto" latinLnBrk="0" hangingPunct="1">
              <a:lnSpc>
                <a:spcPct val="70000"/>
              </a:lnSpc>
              <a:spcBef>
                <a:spcPts val="0"/>
              </a:spcBef>
              <a:spcAft>
                <a:spcPts val="60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19 datacenters worldwide</a:t>
            </a:r>
          </a:p>
        </p:txBody>
      </p:sp>
      <p:pic>
        <p:nvPicPr>
          <p:cNvPr id="1028" name="Picture 4" descr="Image result for australia irap">
            <a:extLst>
              <a:ext uri="{FF2B5EF4-FFF2-40B4-BE49-F238E27FC236}">
                <a16:creationId xmlns:a16="http://schemas.microsoft.com/office/drawing/2014/main" id="{BBB83612-6453-4E5B-B3F8-206B7EC213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5886" y="4307698"/>
            <a:ext cx="1171245" cy="753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microsoft.com/en-us/CMSImages/China-GB.png?version=21589c08-74a3-ec7d-13e4-929950a648f3">
            <a:extLst>
              <a:ext uri="{FF2B5EF4-FFF2-40B4-BE49-F238E27FC236}">
                <a16:creationId xmlns:a16="http://schemas.microsoft.com/office/drawing/2014/main" id="{E8D976DA-B201-4EB5-89A5-51DAEEABFC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2820" y="5433328"/>
            <a:ext cx="1165279" cy="1104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
            <a:extLst>
              <a:ext uri="{FF2B5EF4-FFF2-40B4-BE49-F238E27FC236}">
                <a16:creationId xmlns:a16="http://schemas.microsoft.com/office/drawing/2014/main" id="{24E1504F-5FA3-426D-8FA1-95E1E14418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879" y="5737431"/>
            <a:ext cx="1848876" cy="747021"/>
          </a:xfrm>
          <a:prstGeom prst="rect">
            <a:avLst/>
          </a:prstGeom>
          <a:noFill/>
          <a:extLst>
            <a:ext uri="{909E8E84-426E-40DD-AFC4-6F175D3DCCD1}">
              <a14:hiddenFill xmlns:a14="http://schemas.microsoft.com/office/drawing/2010/main">
                <a:solidFill>
                  <a:srgbClr val="FFFFFF"/>
                </a:solidFill>
              </a14:hiddenFill>
            </a:ext>
          </a:extLst>
        </p:spPr>
      </p:pic>
      <p:sp>
        <p:nvSpPr>
          <p:cNvPr id="28" name="Parallelogram 1">
            <a:extLst>
              <a:ext uri="{FF2B5EF4-FFF2-40B4-BE49-F238E27FC236}">
                <a16:creationId xmlns:a16="http://schemas.microsoft.com/office/drawing/2014/main" id="{EB6C1B61-A0AA-40F1-8840-A62A7E42A769}"/>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32" name="Picture 31" descr="A close up of a logo&#10;&#10;Description generated with very high confidence">
            <a:hlinkClick r:id="rId14"/>
            <a:extLst>
              <a:ext uri="{FF2B5EF4-FFF2-40B4-BE49-F238E27FC236}">
                <a16:creationId xmlns:a16="http://schemas.microsoft.com/office/drawing/2014/main" id="{4DD6E1DC-EBD9-4DEB-A9BC-A3242FADBF6F}"/>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557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8704 " pathEditMode="relative" rAng="0" ptsTypes="AA">
                                      <p:cBhvr>
                                        <p:cTn id="9" dur="750" spd="-100000" fill="hold"/>
                                        <p:tgtEl>
                                          <p:spTgt spid="2"/>
                                        </p:tgtEl>
                                        <p:attrNameLst>
                                          <p:attrName>ppt_x</p:attrName>
                                          <p:attrName>ppt_y</p:attrName>
                                        </p:attrNameLst>
                                      </p:cBhvr>
                                      <p:rCtr x="0" y="4352"/>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750"/>
                                        <p:tgtEl>
                                          <p:spTgt spid="56"/>
                                        </p:tgtEl>
                                      </p:cBhvr>
                                    </p:animEffect>
                                  </p:childTnLst>
                                </p:cTn>
                              </p:par>
                              <p:par>
                                <p:cTn id="19" presetID="10" presetClass="entr" presetSubtype="0"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63" presetClass="path" presetSubtype="0" decel="100000" fill="hold" nodeType="withEffect">
                                  <p:stCondLst>
                                    <p:cond delay="350"/>
                                  </p:stCondLst>
                                  <p:childTnLst>
                                    <p:animMotion origin="layout" path="M -1.34286E-6 -6.08261E-7 L 0.01506 -6.08261E-7 " pathEditMode="relative" rAng="0" ptsTypes="AA">
                                      <p:cBhvr>
                                        <p:cTn id="23" dur="750" spd="-100000" fill="hold"/>
                                        <p:tgtEl>
                                          <p:spTgt spid="8"/>
                                        </p:tgtEl>
                                        <p:attrNameLst>
                                          <p:attrName>ppt_x</p:attrName>
                                          <p:attrName>ppt_y</p:attrName>
                                        </p:attrNameLst>
                                      </p:cBhvr>
                                      <p:rCtr x="753" y="0"/>
                                    </p:animMotion>
                                  </p:childTnLst>
                                </p:cTn>
                              </p:par>
                              <p:par>
                                <p:cTn id="24" presetID="10" presetClass="entr" presetSubtype="0" fill="hold" nodeType="withEffect">
                                  <p:stCondLst>
                                    <p:cond delay="4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63" presetClass="path" presetSubtype="0" decel="100000" fill="hold" nodeType="withEffect">
                                  <p:stCondLst>
                                    <p:cond delay="450"/>
                                  </p:stCondLst>
                                  <p:childTnLst>
                                    <p:animMotion origin="layout" path="M -1.37605E-6 -4.07626E-6 L 0.01506 -4.07626E-6 " pathEditMode="relative" rAng="0" ptsTypes="AA">
                                      <p:cBhvr>
                                        <p:cTn id="28" dur="750" spd="-100000" fill="hold"/>
                                        <p:tgtEl>
                                          <p:spTgt spid="9"/>
                                        </p:tgtEl>
                                        <p:attrNameLst>
                                          <p:attrName>ppt_x</p:attrName>
                                          <p:attrName>ppt_y</p:attrName>
                                        </p:attrNameLst>
                                      </p:cBhvr>
                                      <p:rCtr x="753" y="0"/>
                                    </p:animMotion>
                                  </p:childTnLst>
                                </p:cTn>
                              </p:par>
                              <p:par>
                                <p:cTn id="29" presetID="10" presetClass="entr" presetSubtype="0"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63" presetClass="path" presetSubtype="0" decel="100000" fill="hold" nodeType="withEffect">
                                  <p:stCondLst>
                                    <p:cond delay="750"/>
                                  </p:stCondLst>
                                  <p:childTnLst>
                                    <p:animMotion origin="layout" path="M -1.88154E-6 -2.81434E-7 L 0.01506 -2.81434E-7 " pathEditMode="relative" rAng="0" ptsTypes="AA">
                                      <p:cBhvr>
                                        <p:cTn id="33" dur="750" spd="-100000" fill="hold"/>
                                        <p:tgtEl>
                                          <p:spTgt spid="10"/>
                                        </p:tgtEl>
                                        <p:attrNameLst>
                                          <p:attrName>ppt_x</p:attrName>
                                          <p:attrName>ppt_y</p:attrName>
                                        </p:attrNameLst>
                                      </p:cBhvr>
                                      <p:rCtr x="753" y="0"/>
                                    </p:animMotion>
                                  </p:childTnLst>
                                </p:cTn>
                              </p:par>
                              <p:par>
                                <p:cTn id="34" presetID="10" presetClass="entr" presetSubtype="0" fill="hold" nodeType="withEffect">
                                  <p:stCondLst>
                                    <p:cond delay="7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3" presetClass="path" presetSubtype="0" decel="100000" fill="hold" nodeType="withEffect">
                                  <p:stCondLst>
                                    <p:cond delay="750"/>
                                  </p:stCondLst>
                                  <p:childTnLst>
                                    <p:animMotion origin="layout" path="M -1.88154E-6 -2.81434E-7 L 0.01506 -2.81434E-7 " pathEditMode="relative" rAng="0" ptsTypes="AA">
                                      <p:cBhvr>
                                        <p:cTn id="38" dur="750" spd="-100000" fill="hold"/>
                                        <p:tgtEl>
                                          <p:spTgt spid="4"/>
                                        </p:tgtEl>
                                        <p:attrNameLst>
                                          <p:attrName>ppt_x</p:attrName>
                                          <p:attrName>ppt_y</p:attrName>
                                        </p:attrNameLst>
                                      </p:cBhvr>
                                      <p:rCtr x="753" y="0"/>
                                    </p:animMotion>
                                  </p:childTnLst>
                                </p:cTn>
                              </p:par>
                              <p:par>
                                <p:cTn id="39" presetID="10" presetClass="entr" presetSubtype="0" fill="hold" nodeType="withEffect">
                                  <p:stCondLst>
                                    <p:cond delay="65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63" presetClass="path" presetSubtype="0" decel="100000" fill="hold" nodeType="withEffect">
                                  <p:stCondLst>
                                    <p:cond delay="650"/>
                                  </p:stCondLst>
                                  <p:childTnLst>
                                    <p:animMotion origin="layout" path="M 2.22109E-6 6.71811E-7 L 0.01506 6.71811E-7 " pathEditMode="relative" rAng="0" ptsTypes="AA">
                                      <p:cBhvr>
                                        <p:cTn id="43" dur="750" spd="-100000" fill="hold"/>
                                        <p:tgtEl>
                                          <p:spTgt spid="14"/>
                                        </p:tgtEl>
                                        <p:attrNameLst>
                                          <p:attrName>ppt_x</p:attrName>
                                          <p:attrName>ppt_y</p:attrName>
                                        </p:attrNameLst>
                                      </p:cBhvr>
                                      <p:rCtr x="753" y="0"/>
                                    </p:animMotion>
                                  </p:childTnLst>
                                </p:cTn>
                              </p:par>
                              <p:par>
                                <p:cTn id="44" presetID="10" presetClass="entr" presetSubtype="0" fill="hold" nodeType="withEffect">
                                  <p:stCondLst>
                                    <p:cond delay="4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35" presetClass="path" presetSubtype="0" decel="100000" fill="hold" nodeType="withEffect">
                                  <p:stCondLst>
                                    <p:cond delay="400"/>
                                  </p:stCondLst>
                                  <p:childTnLst>
                                    <p:animMotion origin="layout" path="M 6.89303E-8 9.07853E-8 L -0.01506 9.07853E-8 " pathEditMode="relative" rAng="0" ptsTypes="AA">
                                      <p:cBhvr>
                                        <p:cTn id="48" dur="750" spd="-100000" fill="hold"/>
                                        <p:tgtEl>
                                          <p:spTgt spid="7"/>
                                        </p:tgtEl>
                                        <p:attrNameLst>
                                          <p:attrName>ppt_x</p:attrName>
                                          <p:attrName>ppt_y</p:attrName>
                                        </p:attrNameLst>
                                      </p:cBhvr>
                                      <p:rCtr x="-753" y="0"/>
                                    </p:animMotion>
                                  </p:childTnLst>
                                </p:cTn>
                              </p:par>
                              <p:par>
                                <p:cTn id="49" presetID="10" presetClass="entr" presetSubtype="0" fill="hold" nodeType="withEffect">
                                  <p:stCondLst>
                                    <p:cond delay="5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35" presetClass="path" presetSubtype="0" decel="100000" fill="hold" nodeType="withEffect">
                                  <p:stCondLst>
                                    <p:cond delay="500"/>
                                  </p:stCondLst>
                                  <p:childTnLst>
                                    <p:animMotion origin="layout" path="M -5.48889E-7 -1.82478E-6 L -0.01506 -1.82478E-6 " pathEditMode="relative" rAng="0" ptsTypes="AA">
                                      <p:cBhvr>
                                        <p:cTn id="53" dur="750" spd="-100000" fill="hold"/>
                                        <p:tgtEl>
                                          <p:spTgt spid="5"/>
                                        </p:tgtEl>
                                        <p:attrNameLst>
                                          <p:attrName>ppt_x</p:attrName>
                                          <p:attrName>ppt_y</p:attrName>
                                        </p:attrNameLst>
                                      </p:cBhvr>
                                      <p:rCtr x="-753" y="0"/>
                                    </p:animMotion>
                                  </p:childTnLst>
                                </p:cTn>
                              </p:par>
                              <p:par>
                                <p:cTn id="54" presetID="10" presetClass="entr" presetSubtype="0" fill="hold" nodeType="withEffect">
                                  <p:stCondLst>
                                    <p:cond delay="60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par>
                                <p:cTn id="57" presetID="35" presetClass="path" presetSubtype="0" decel="100000" fill="hold" nodeType="withEffect">
                                  <p:stCondLst>
                                    <p:cond delay="600"/>
                                  </p:stCondLst>
                                  <p:childTnLst>
                                    <p:animMotion origin="layout" path="M 1.20756E-6 1.71584E-6 L -0.01506 1.71584E-6 " pathEditMode="relative" rAng="0" ptsTypes="AA">
                                      <p:cBhvr>
                                        <p:cTn id="58" dur="750" spd="-100000" fill="hold"/>
                                        <p:tgtEl>
                                          <p:spTgt spid="1026"/>
                                        </p:tgtEl>
                                        <p:attrNameLst>
                                          <p:attrName>ppt_x</p:attrName>
                                          <p:attrName>ppt_y</p:attrName>
                                        </p:attrNameLst>
                                      </p:cBhvr>
                                      <p:rCtr x="-753" y="0"/>
                                    </p:animMotion>
                                  </p:childTnLst>
                                </p:cTn>
                              </p:par>
                              <p:par>
                                <p:cTn id="59" presetID="10" presetClass="entr" presetSubtype="0" fill="hold" nodeType="withEffect">
                                  <p:stCondLst>
                                    <p:cond delay="60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par>
                                <p:cTn id="62" presetID="35" presetClass="path" presetSubtype="0" decel="100000" fill="hold" nodeType="withEffect">
                                  <p:stCondLst>
                                    <p:cond delay="600"/>
                                  </p:stCondLst>
                                  <p:childTnLst>
                                    <p:animMotion origin="layout" path="M 1.20756E-6 1.71584E-6 L -0.01506 1.71584E-6 " pathEditMode="relative" rAng="0" ptsTypes="AA">
                                      <p:cBhvr>
                                        <p:cTn id="63" dur="750" spd="-100000" fill="hold"/>
                                        <p:tgtEl>
                                          <p:spTgt spid="1028"/>
                                        </p:tgtEl>
                                        <p:attrNameLst>
                                          <p:attrName>ppt_x</p:attrName>
                                          <p:attrName>ppt_y</p:attrName>
                                        </p:attrNameLst>
                                      </p:cBhvr>
                                      <p:rCtr x="-753" y="0"/>
                                    </p:animMotion>
                                  </p:childTnLst>
                                </p:cTn>
                              </p:par>
                              <p:par>
                                <p:cTn id="64" presetID="10" presetClass="entr" presetSubtype="0" fill="hold" nodeType="withEffect">
                                  <p:stCondLst>
                                    <p:cond delay="6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35" presetClass="path" presetSubtype="0" decel="100000" fill="hold" nodeType="withEffect">
                                  <p:stCondLst>
                                    <p:cond delay="600"/>
                                  </p:stCondLst>
                                  <p:childTnLst>
                                    <p:animMotion origin="layout" path="M 1.20756E-6 1.71584E-6 L -0.01506 1.71584E-6 " pathEditMode="relative" rAng="0" ptsTypes="AA">
                                      <p:cBhvr>
                                        <p:cTn id="68" dur="750" spd="-100000" fill="hold"/>
                                        <p:tgtEl>
                                          <p:spTgt spid="1030"/>
                                        </p:tgtEl>
                                        <p:attrNameLst>
                                          <p:attrName>ppt_x</p:attrName>
                                          <p:attrName>ppt_y</p:attrName>
                                        </p:attrNameLst>
                                      </p:cBhvr>
                                      <p:rCtr x="-753" y="0"/>
                                    </p:animMotion>
                                  </p:childTnLst>
                                </p:cTn>
                              </p:par>
                              <p:par>
                                <p:cTn id="69" presetID="10" presetClass="entr" presetSubtype="0" fill="hold" grpId="0" nodeType="withEffect">
                                  <p:stCondLst>
                                    <p:cond delay="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250"/>
                                  </p:stCondLst>
                                  <p:childTnLst>
                                    <p:animMotion origin="layout" path="M 3.88052E-6 -4.52565E-6 L 3.88052E-6 0.03745 " pathEditMode="relative" rAng="0" ptsTypes="AA">
                                      <p:cBhvr>
                                        <p:cTn id="73" dur="750" spd="-100000" fill="hold"/>
                                        <p:tgtEl>
                                          <p:spTgt spid="58"/>
                                        </p:tgtEl>
                                        <p:attrNameLst>
                                          <p:attrName>ppt_x</p:attrName>
                                          <p:attrName>ppt_y</p:attrName>
                                        </p:attrNameLst>
                                      </p:cBhvr>
                                      <p:rCtr x="0" y="1861"/>
                                    </p:animMotion>
                                  </p:childTnLst>
                                </p:cTn>
                              </p:par>
                              <p:par>
                                <p:cTn id="74" presetID="10" presetClass="entr" presetSubtype="0" fill="hold" grpId="0" nodeType="withEffect">
                                  <p:stCondLst>
                                    <p:cond delay="25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42" presetClass="path" presetSubtype="0" decel="100000" fill="hold" grpId="1" nodeType="withEffect">
                                  <p:stCondLst>
                                    <p:cond delay="250"/>
                                  </p:stCondLst>
                                  <p:childTnLst>
                                    <p:animMotion origin="layout" path="M 1.93771E-6 -4.52565E-6 L 1.93771E-6 0.03745 " pathEditMode="relative" rAng="0" ptsTypes="AA">
                                      <p:cBhvr>
                                        <p:cTn id="78" dur="750" spd="-100000" fill="hold"/>
                                        <p:tgtEl>
                                          <p:spTgt spid="30"/>
                                        </p:tgtEl>
                                        <p:attrNameLst>
                                          <p:attrName>ppt_x</p:attrName>
                                          <p:attrName>ppt_y</p:attrName>
                                        </p:attrNameLst>
                                      </p:cBhvr>
                                      <p:rCtr x="0" y="1861"/>
                                    </p:animMotion>
                                  </p:childTnLst>
                                </p:cTn>
                              </p:par>
                              <p:par>
                                <p:cTn id="79" presetID="10" presetClass="entr" presetSubtype="0" fill="hold" grpId="0" nodeType="withEffect">
                                  <p:stCondLst>
                                    <p:cond delay="25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42" presetClass="path" presetSubtype="0" decel="100000" fill="hold" grpId="1" nodeType="withEffect">
                                  <p:stCondLst>
                                    <p:cond delay="250"/>
                                  </p:stCondLst>
                                  <p:childTnLst>
                                    <p:animMotion origin="layout" path="M -1.08246E-6 -4.52565E-6 L -1.08246E-6 0.03745 " pathEditMode="relative" rAng="0" ptsTypes="AA">
                                      <p:cBhvr>
                                        <p:cTn id="83" dur="750" spd="-100000" fill="hold"/>
                                        <p:tgtEl>
                                          <p:spTgt spid="31"/>
                                        </p:tgtEl>
                                        <p:attrNameLst>
                                          <p:attrName>ppt_x</p:attrName>
                                          <p:attrName>ppt_y</p:attrName>
                                        </p:attrNameLst>
                                      </p:cBhvr>
                                      <p:rCtr x="0" y="1861"/>
                                    </p:animMotion>
                                  </p:childTnLst>
                                </p:cTn>
                              </p:par>
                              <p:par>
                                <p:cTn id="84" presetID="10" presetClass="entr" presetSubtype="0" fill="hold" grpId="0" nodeType="withEffect">
                                  <p:stCondLst>
                                    <p:cond delay="25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42" presetClass="path" presetSubtype="0" decel="100000" fill="hold" grpId="1" nodeType="withEffect">
                                  <p:stCondLst>
                                    <p:cond delay="250"/>
                                  </p:stCondLst>
                                  <p:childTnLst>
                                    <p:animMotion origin="layout" path="M -4.36303E-6 -1.95188E-6 L -4.36303E-6 0.03745 " pathEditMode="relative" rAng="0" ptsTypes="AA">
                                      <p:cBhvr>
                                        <p:cTn id="88" dur="750" spd="-100000" fill="hold"/>
                                        <p:tgtEl>
                                          <p:spTgt spid="12"/>
                                        </p:tgtEl>
                                        <p:attrNameLst>
                                          <p:attrName>ppt_x</p:attrName>
                                          <p:attrName>ppt_y</p:attrName>
                                        </p:attrNameLst>
                                      </p:cBhvr>
                                      <p:rCtr x="0" y="1861"/>
                                    </p:animMotion>
                                  </p:childTnLst>
                                </p:cTn>
                              </p:par>
                              <p:par>
                                <p:cTn id="89" presetID="10" presetClass="entr" presetSubtype="0" fill="hold" grpId="0" nodeType="withEffect">
                                  <p:stCondLst>
                                    <p:cond delay="25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42" presetClass="path" presetSubtype="0" decel="100000" fill="hold" grpId="1" nodeType="withEffect">
                                  <p:stCondLst>
                                    <p:cond delay="250"/>
                                  </p:stCondLst>
                                  <p:childTnLst>
                                    <p:animMotion origin="layout" path="M -4.36303E-6 -1.95188E-6 L -4.36303E-6 0.03745 " pathEditMode="relative" rAng="0" ptsTypes="AA">
                                      <p:cBhvr>
                                        <p:cTn id="93" dur="750" spd="-100000" fill="hold"/>
                                        <p:tgtEl>
                                          <p:spTgt spid="11"/>
                                        </p:tgtEl>
                                        <p:attrNameLst>
                                          <p:attrName>ppt_x</p:attrName>
                                          <p:attrName>ppt_y</p:attrName>
                                        </p:attrNameLst>
                                      </p:cBhvr>
                                      <p:rCtr x="0" y="1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p:bldP spid="58" grpId="0" animBg="1"/>
      <p:bldP spid="58" grpId="1" animBg="1"/>
      <p:bldP spid="2" grpId="0"/>
      <p:bldP spid="2" grpId="1"/>
      <p:bldP spid="12" grpId="0"/>
      <p:bldP spid="12" grpId="1"/>
      <p:bldP spid="30" grpId="0" animBg="1"/>
      <p:bldP spid="30" grpId="1" animBg="1"/>
      <p:bldP spid="31" grpId="0" animBg="1"/>
      <p:bldP spid="31" grpId="1" animBg="1"/>
      <p:bldP spid="11" grpId="0"/>
      <p:bldP spid="11"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D6D9001-E024-4540-9AE4-BF588E9E4303}"/>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C505275E-0DA9-49DE-8732-A91AD7A97ACD}"/>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9C89E8FB-A8F3-43A6-BA96-AE0203E53E47}"/>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984DA745-3ED8-4859-8A42-5A79411E12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059879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BB4E96-7B6A-4128-BDDA-0872BA8291AB}"/>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2DEA5CC-6069-4195-BE72-CC79B5ED433A}"/>
              </a:ext>
            </a:extLst>
          </p:cNvPr>
          <p:cNvPicPr>
            <a:picLocks noChangeAspect="1"/>
          </p:cNvPicPr>
          <p:nvPr/>
        </p:nvPicPr>
        <p:blipFill>
          <a:blip r:embed="rId4"/>
          <a:stretch>
            <a:fillRect/>
          </a:stretch>
        </p:blipFill>
        <p:spPr>
          <a:xfrm>
            <a:off x="3048000" y="1285875"/>
            <a:ext cx="6096000" cy="4286250"/>
          </a:xfrm>
          <a:prstGeom prst="rect">
            <a:avLst/>
          </a:prstGeom>
        </p:spPr>
      </p:pic>
      <p:pic>
        <p:nvPicPr>
          <p:cNvPr id="13" name="Picture 12">
            <a:extLst>
              <a:ext uri="{FF2B5EF4-FFF2-40B4-BE49-F238E27FC236}">
                <a16:creationId xmlns:a16="http://schemas.microsoft.com/office/drawing/2014/main" id="{E3E70B81-AE7A-4E30-A5B8-08148B47C4A9}"/>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1787C26F-0E59-4706-ABB7-250F7C9E3CC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D1B1150D-A3E0-4ED3-8AB0-6CF9E700279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66559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32A217A-9B69-49E9-8560-CA76420147A6}"/>
              </a:ext>
            </a:extLst>
          </p:cNvPr>
          <p:cNvPicPr>
            <a:picLocks noChangeAspect="1"/>
          </p:cNvPicPr>
          <p:nvPr/>
        </p:nvPicPr>
        <p:blipFill>
          <a:blip r:embed="rId4"/>
          <a:stretch>
            <a:fillRect/>
          </a:stretch>
        </p:blipFill>
        <p:spPr>
          <a:xfrm>
            <a:off x="3048000" y="1276350"/>
            <a:ext cx="6096000" cy="4305300"/>
          </a:xfrm>
          <a:prstGeom prst="rect">
            <a:avLst/>
          </a:prstGeom>
        </p:spPr>
      </p:pic>
      <p:pic>
        <p:nvPicPr>
          <p:cNvPr id="14" name="Picture 13">
            <a:extLst>
              <a:ext uri="{FF2B5EF4-FFF2-40B4-BE49-F238E27FC236}">
                <a16:creationId xmlns:a16="http://schemas.microsoft.com/office/drawing/2014/main" id="{D21F0691-C229-4A4E-AA3E-7D92E66AAE51}"/>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79D24CAE-CC49-4E0C-A75A-B344D6C55D4F}"/>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DE6B2A7-79EF-4DAE-9B93-5F80F33054C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560513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E8A4236-BFC6-4C90-93C8-BF6A1543A293}"/>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8CC7D7B-61F8-4765-8114-811057733379}"/>
              </a:ext>
            </a:extLst>
          </p:cNvPr>
          <p:cNvPicPr>
            <a:picLocks noChangeAspect="1"/>
          </p:cNvPicPr>
          <p:nvPr/>
        </p:nvPicPr>
        <p:blipFill>
          <a:blip r:embed="rId4"/>
          <a:stretch>
            <a:fillRect/>
          </a:stretch>
        </p:blipFill>
        <p:spPr>
          <a:xfrm>
            <a:off x="3048000" y="619125"/>
            <a:ext cx="6096000" cy="5619750"/>
          </a:xfrm>
          <a:prstGeom prst="rect">
            <a:avLst/>
          </a:prstGeom>
        </p:spPr>
      </p:pic>
      <p:pic>
        <p:nvPicPr>
          <p:cNvPr id="14" name="Picture 13">
            <a:extLst>
              <a:ext uri="{FF2B5EF4-FFF2-40B4-BE49-F238E27FC236}">
                <a16:creationId xmlns:a16="http://schemas.microsoft.com/office/drawing/2014/main" id="{0D522D66-E791-4020-A35A-6F1F8D150A1C}"/>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D08B444F-B390-4583-AD3C-7E8BAF86E0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012FBB7A-F197-41EA-8D26-01E6A0C820F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41806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60D0C-640C-401E-B7FD-04CA5A6CAC2A}"/>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92B4E337-574C-4E7A-8713-AE090200B9AC}"/>
              </a:ext>
            </a:extLst>
          </p:cNvPr>
          <p:cNvPicPr>
            <a:picLocks noChangeAspect="1"/>
          </p:cNvPicPr>
          <p:nvPr/>
        </p:nvPicPr>
        <p:blipFill rotWithShape="1">
          <a:blip r:embed="rId4"/>
          <a:srcRect b="64630"/>
          <a:stretch/>
        </p:blipFill>
        <p:spPr>
          <a:xfrm>
            <a:off x="4062977" y="1509745"/>
            <a:ext cx="4066045" cy="3838510"/>
          </a:xfrm>
          <a:prstGeom prst="rect">
            <a:avLst/>
          </a:prstGeom>
        </p:spPr>
      </p:pic>
      <p:pic>
        <p:nvPicPr>
          <p:cNvPr id="13" name="Picture 12">
            <a:extLst>
              <a:ext uri="{FF2B5EF4-FFF2-40B4-BE49-F238E27FC236}">
                <a16:creationId xmlns:a16="http://schemas.microsoft.com/office/drawing/2014/main" id="{AB22DD86-7BAE-4565-88E8-245FF66E99A1}"/>
              </a:ext>
            </a:extLst>
          </p:cNvPr>
          <p:cNvPicPr>
            <a:picLocks noChangeAspect="1"/>
          </p:cNvPicPr>
          <p:nvPr/>
        </p:nvPicPr>
        <p:blipFill>
          <a:blip r:embed="rId5"/>
          <a:stretch>
            <a:fillRect/>
          </a:stretch>
        </p:blipFill>
        <p:spPr>
          <a:xfrm>
            <a:off x="67706" y="34925"/>
            <a:ext cx="398847" cy="607475"/>
          </a:xfrm>
          <a:prstGeom prst="rect">
            <a:avLst/>
          </a:prstGeom>
        </p:spPr>
      </p:pic>
      <p:pic>
        <p:nvPicPr>
          <p:cNvPr id="15" name="Picture 14">
            <a:extLst>
              <a:ext uri="{FF2B5EF4-FFF2-40B4-BE49-F238E27FC236}">
                <a16:creationId xmlns:a16="http://schemas.microsoft.com/office/drawing/2014/main" id="{E538378F-D2A6-4825-A969-418049F64E50}"/>
              </a:ext>
            </a:extLst>
          </p:cNvPr>
          <p:cNvPicPr>
            <a:picLocks noChangeAspect="1"/>
          </p:cNvPicPr>
          <p:nvPr/>
        </p:nvPicPr>
        <p:blipFill>
          <a:blip r:embed="rId6"/>
          <a:stretch>
            <a:fillRect/>
          </a:stretch>
        </p:blipFill>
        <p:spPr>
          <a:xfrm>
            <a:off x="-39102" y="642400"/>
            <a:ext cx="634415" cy="732521"/>
          </a:xfrm>
          <a:prstGeom prst="rect">
            <a:avLst/>
          </a:prstGeom>
        </p:spPr>
      </p:pic>
      <p:pic>
        <p:nvPicPr>
          <p:cNvPr id="16" name="Picture 15" descr="A close up of a logo&#10;&#10;Description generated with very high confidence">
            <a:hlinkClick r:id="rId7"/>
            <a:extLst>
              <a:ext uri="{FF2B5EF4-FFF2-40B4-BE49-F238E27FC236}">
                <a16:creationId xmlns:a16="http://schemas.microsoft.com/office/drawing/2014/main" id="{68295F21-0744-445A-8FB5-019E577C229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36280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62DB85-D8C3-41B6-9161-6EB40DDC136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FCE7E48-8151-433E-A5D6-DA92802A796B}"/>
              </a:ext>
            </a:extLst>
          </p:cNvPr>
          <p:cNvPicPr>
            <a:picLocks noChangeAspect="1"/>
          </p:cNvPicPr>
          <p:nvPr/>
        </p:nvPicPr>
        <p:blipFill>
          <a:blip r:embed="rId4"/>
          <a:stretch>
            <a:fillRect/>
          </a:stretch>
        </p:blipFill>
        <p:spPr>
          <a:xfrm>
            <a:off x="3048000" y="481012"/>
            <a:ext cx="6096000" cy="5895975"/>
          </a:xfrm>
          <a:prstGeom prst="rect">
            <a:avLst/>
          </a:prstGeom>
        </p:spPr>
      </p:pic>
      <p:pic>
        <p:nvPicPr>
          <p:cNvPr id="17" name="Picture 16">
            <a:extLst>
              <a:ext uri="{FF2B5EF4-FFF2-40B4-BE49-F238E27FC236}">
                <a16:creationId xmlns:a16="http://schemas.microsoft.com/office/drawing/2014/main" id="{199FCF3E-824E-462B-9EA8-5DA3807364EC}"/>
              </a:ext>
            </a:extLst>
          </p:cNvPr>
          <p:cNvPicPr>
            <a:picLocks noChangeAspect="1"/>
          </p:cNvPicPr>
          <p:nvPr/>
        </p:nvPicPr>
        <p:blipFill>
          <a:blip r:embed="rId5"/>
          <a:stretch>
            <a:fillRect/>
          </a:stretch>
        </p:blipFill>
        <p:spPr>
          <a:xfrm>
            <a:off x="67706" y="34925"/>
            <a:ext cx="398847" cy="607475"/>
          </a:xfrm>
          <a:prstGeom prst="rect">
            <a:avLst/>
          </a:prstGeom>
        </p:spPr>
      </p:pic>
      <p:pic>
        <p:nvPicPr>
          <p:cNvPr id="18" name="Picture 17">
            <a:extLst>
              <a:ext uri="{FF2B5EF4-FFF2-40B4-BE49-F238E27FC236}">
                <a16:creationId xmlns:a16="http://schemas.microsoft.com/office/drawing/2014/main" id="{C0A2DD0F-64B7-4AF2-9801-CAD216F5A32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9" name="Picture 18" descr="A close up of a logo&#10;&#10;Description generated with very high confidence">
            <a:hlinkClick r:id="rId7"/>
            <a:extLst>
              <a:ext uri="{FF2B5EF4-FFF2-40B4-BE49-F238E27FC236}">
                <a16:creationId xmlns:a16="http://schemas.microsoft.com/office/drawing/2014/main" id="{B06419F3-D1C1-4016-AD67-E7AE008CACF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9022675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2EC051A1-C803-4B18-B2F7-304ADFCCEE9D}"/>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5DA7BDFB-57D2-4880-A0EB-0718E856691B}"/>
              </a:ext>
            </a:extLst>
          </p:cNvPr>
          <p:cNvPicPr>
            <a:picLocks noChangeAspect="1"/>
          </p:cNvPicPr>
          <p:nvPr/>
        </p:nvPicPr>
        <p:blipFill>
          <a:blip r:embed="rId5"/>
          <a:stretch>
            <a:fillRect/>
          </a:stretch>
        </p:blipFill>
        <p:spPr>
          <a:xfrm>
            <a:off x="67706" y="34925"/>
            <a:ext cx="398847" cy="607475"/>
          </a:xfrm>
          <a:prstGeom prst="rect">
            <a:avLst/>
          </a:prstGeom>
        </p:spPr>
      </p:pic>
      <p:pic>
        <p:nvPicPr>
          <p:cNvPr id="16" name="Picture 15">
            <a:extLst>
              <a:ext uri="{FF2B5EF4-FFF2-40B4-BE49-F238E27FC236}">
                <a16:creationId xmlns:a16="http://schemas.microsoft.com/office/drawing/2014/main" id="{86D1CAC5-6979-4F51-A3C9-1E6D78E7A588}"/>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99D4D08D-22C5-4E25-B010-A36565B73E31}"/>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830827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D1C02E9-A635-42B1-87D7-F94ABE2F9ADF}"/>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002AD955-3076-4385-8976-5E5EB918B7C3}"/>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7F4213FA-492D-479B-A275-2547DD4F53F9}"/>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FF152EB-D840-418E-8214-FD455F620F7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192672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6851E36E-AFFD-4943-8D72-DAF43E70A0A7}"/>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4" name="Picture 13">
            <a:extLst>
              <a:ext uri="{FF2B5EF4-FFF2-40B4-BE49-F238E27FC236}">
                <a16:creationId xmlns:a16="http://schemas.microsoft.com/office/drawing/2014/main" id="{DD03901E-3DF9-410C-AF4D-092935E2E2E2}"/>
              </a:ext>
            </a:extLst>
          </p:cNvPr>
          <p:cNvPicPr>
            <a:picLocks noChangeAspect="1"/>
          </p:cNvPicPr>
          <p:nvPr/>
        </p:nvPicPr>
        <p:blipFill>
          <a:blip r:embed="rId5"/>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BCF6EBA6-4E83-4544-9A24-90B4000B131A}"/>
              </a:ext>
            </a:extLst>
          </p:cNvPr>
          <p:cNvPicPr>
            <a:picLocks noChangeAspect="1"/>
          </p:cNvPicPr>
          <p:nvPr/>
        </p:nvPicPr>
        <p:blipFill>
          <a:blip r:embed="rId6"/>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7"/>
            <a:extLst>
              <a:ext uri="{FF2B5EF4-FFF2-40B4-BE49-F238E27FC236}">
                <a16:creationId xmlns:a16="http://schemas.microsoft.com/office/drawing/2014/main" id="{E3459EB8-A19F-4F2C-B3F9-B456A8A7BA3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3540675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F28C9F5-0224-4C5C-AED1-C9A9B0AAC43A}"/>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4" name="Picture 3">
            <a:extLst>
              <a:ext uri="{FF2B5EF4-FFF2-40B4-BE49-F238E27FC236}">
                <a16:creationId xmlns:a16="http://schemas.microsoft.com/office/drawing/2014/main" id="{F676F4B8-85B7-4F6B-AE52-E9AE85099470}"/>
              </a:ext>
            </a:extLst>
          </p:cNvPr>
          <p:cNvPicPr>
            <a:picLocks noChangeAspect="1"/>
          </p:cNvPicPr>
          <p:nvPr/>
        </p:nvPicPr>
        <p:blipFill>
          <a:blip r:embed="rId5"/>
          <a:stretch>
            <a:fillRect/>
          </a:stretch>
        </p:blipFill>
        <p:spPr>
          <a:xfrm>
            <a:off x="4191000" y="3429000"/>
            <a:ext cx="3810000" cy="1524000"/>
          </a:xfrm>
          <a:prstGeom prst="rect">
            <a:avLst/>
          </a:prstGeom>
        </p:spPr>
      </p:pic>
      <p:pic>
        <p:nvPicPr>
          <p:cNvPr id="14" name="Picture 13">
            <a:extLst>
              <a:ext uri="{FF2B5EF4-FFF2-40B4-BE49-F238E27FC236}">
                <a16:creationId xmlns:a16="http://schemas.microsoft.com/office/drawing/2014/main" id="{66724981-E768-44B9-9B3D-7E80BC3517F7}"/>
              </a:ext>
            </a:extLst>
          </p:cNvPr>
          <p:cNvPicPr>
            <a:picLocks noChangeAspect="1"/>
          </p:cNvPicPr>
          <p:nvPr/>
        </p:nvPicPr>
        <p:blipFill>
          <a:blip r:embed="rId6"/>
          <a:stretch>
            <a:fillRect/>
          </a:stretch>
        </p:blipFill>
        <p:spPr>
          <a:xfrm>
            <a:off x="67706" y="34925"/>
            <a:ext cx="398847" cy="607475"/>
          </a:xfrm>
          <a:prstGeom prst="rect">
            <a:avLst/>
          </a:prstGeom>
        </p:spPr>
      </p:pic>
      <p:pic>
        <p:nvPicPr>
          <p:cNvPr id="17" name="Picture 16">
            <a:extLst>
              <a:ext uri="{FF2B5EF4-FFF2-40B4-BE49-F238E27FC236}">
                <a16:creationId xmlns:a16="http://schemas.microsoft.com/office/drawing/2014/main" id="{D95F4D2A-77A2-4B80-B201-E4A8551A3870}"/>
              </a:ext>
            </a:extLst>
          </p:cNvPr>
          <p:cNvPicPr>
            <a:picLocks noChangeAspect="1"/>
          </p:cNvPicPr>
          <p:nvPr/>
        </p:nvPicPr>
        <p:blipFill>
          <a:blip r:embed="rId7"/>
          <a:stretch>
            <a:fillRect/>
          </a:stretch>
        </p:blipFill>
        <p:spPr>
          <a:xfrm>
            <a:off x="-39102" y="642400"/>
            <a:ext cx="634415" cy="732521"/>
          </a:xfrm>
          <a:prstGeom prst="rect">
            <a:avLst/>
          </a:prstGeom>
        </p:spPr>
      </p:pic>
      <p:pic>
        <p:nvPicPr>
          <p:cNvPr id="18" name="Picture 17" descr="A close up of a logo&#10;&#10;Description generated with very high confidence">
            <a:hlinkClick r:id="rId8"/>
            <a:extLst>
              <a:ext uri="{FF2B5EF4-FFF2-40B4-BE49-F238E27FC236}">
                <a16:creationId xmlns:a16="http://schemas.microsoft.com/office/drawing/2014/main" id="{E0B1F4D1-A7AD-40EC-9DC2-556B1FB181D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100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srcRect r="444"/>
          <a:stretch/>
        </p:blipFill>
        <p:spPr>
          <a:xfrm>
            <a:off x="3688982" y="552169"/>
            <a:ext cx="2600693" cy="4623615"/>
          </a:xfrm>
          <a:prstGeom prst="rect">
            <a:avLst/>
          </a:prstGeom>
          <a:effectLst>
            <a:outerShdw blurRad="50800" dist="38100" dir="8100000" algn="tr" rotWithShape="0">
              <a:prstClr val="black">
                <a:alpha val="40000"/>
              </a:prstClr>
            </a:outerShdw>
          </a:effectLst>
        </p:spPr>
      </p:pic>
      <p:pic>
        <p:nvPicPr>
          <p:cNvPr id="41" name="Picture 40"/>
          <p:cNvPicPr>
            <a:picLocks noChangeAspect="1"/>
          </p:cNvPicPr>
          <p:nvPr/>
        </p:nvPicPr>
        <p:blipFill rotWithShape="1">
          <a:blip r:embed="rId4"/>
          <a:srcRect/>
          <a:stretch/>
        </p:blipFill>
        <p:spPr>
          <a:xfrm>
            <a:off x="6210421" y="852100"/>
            <a:ext cx="2889378" cy="5133344"/>
          </a:xfrm>
          <a:prstGeom prst="rect">
            <a:avLst/>
          </a:prstGeom>
          <a:effectLst>
            <a:outerShdw blurRad="50800" dist="38100" dir="8100000" algn="tr" rotWithShape="0">
              <a:prstClr val="black">
                <a:alpha val="40000"/>
              </a:prstClr>
            </a:outerShdw>
          </a:effectLst>
        </p:spPr>
      </p:pic>
      <p:pic>
        <p:nvPicPr>
          <p:cNvPr id="43" name="Picture 42"/>
          <p:cNvPicPr>
            <a:picLocks noChangeAspect="1"/>
          </p:cNvPicPr>
          <p:nvPr/>
        </p:nvPicPr>
        <p:blipFill rotWithShape="1">
          <a:blip r:embed="rId5"/>
          <a:srcRect l="375"/>
          <a:stretch/>
        </p:blipFill>
        <p:spPr>
          <a:xfrm>
            <a:off x="9015284" y="1152031"/>
            <a:ext cx="2889378" cy="5133344"/>
          </a:xfrm>
          <a:prstGeom prst="rect">
            <a:avLst/>
          </a:prstGeom>
          <a:effectLst>
            <a:outerShdw blurRad="50800" dist="38100" dir="8100000" algn="tr" rotWithShape="0">
              <a:prstClr val="black">
                <a:alpha val="40000"/>
              </a:prstClr>
            </a:outerShdw>
          </a:effectLst>
        </p:spPr>
      </p:pic>
      <p:sp>
        <p:nvSpPr>
          <p:cNvPr id="36" name="microsoft">
            <a:extLst>
              <a:ext uri="{FF2B5EF4-FFF2-40B4-BE49-F238E27FC236}">
                <a16:creationId xmlns:a16="http://schemas.microsoft.com/office/drawing/2014/main" id="{4D73747E-CB9E-4E96-A9FA-E8F4F44D7122}"/>
              </a:ext>
            </a:extLst>
          </p:cNvPr>
          <p:cNvSpPr/>
          <p:nvPr/>
        </p:nvSpPr>
        <p:spPr>
          <a:xfrm>
            <a:off x="287338" y="2527766"/>
            <a:ext cx="3234075" cy="1938992"/>
          </a:xfrm>
          <a:prstGeom prst="rect">
            <a:avLst/>
          </a:prstGeom>
        </p:spPr>
        <p:txBody>
          <a:bodyPr wrap="square" lIns="146304" tIns="91440" rIns="146304" bIns="91440" anchor="ctr">
            <a:spAutoFit/>
          </a:bodyPr>
          <a:lstStyle/>
          <a:p>
            <a:pPr defTabSz="932472" fontAlgn="base">
              <a:lnSpc>
                <a:spcPct val="95000"/>
              </a:lnSpc>
              <a:spcBef>
                <a:spcPct val="0"/>
              </a:spcBef>
              <a:defRPr/>
            </a:pPr>
            <a:r>
              <a:rPr lang="en-US" sz="4000" spc="-100" dirty="0">
                <a:ln w="3175">
                  <a:noFill/>
                </a:ln>
                <a:solidFill>
                  <a:schemeClr val="bg1"/>
                </a:solidFill>
                <a:latin typeface="Segoe UI Light"/>
                <a:cs typeface="Segoe UI" pitchFamily="34" charset="0"/>
              </a:rPr>
              <a:t>Get from insights to actions quickly</a:t>
            </a:r>
          </a:p>
        </p:txBody>
      </p:sp>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0" name="Picture 9" descr="A close up of a logo&#10;&#10;Description generated with very high confidence">
            <a:hlinkClick r:id="rId6"/>
            <a:extLst>
              <a:ext uri="{FF2B5EF4-FFF2-40B4-BE49-F238E27FC236}">
                <a16:creationId xmlns:a16="http://schemas.microsoft.com/office/drawing/2014/main" id="{C957858A-1E53-412E-8E6D-24DCA6DE077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98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1+#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50"/>
                                        <p:tgtEl>
                                          <p:spTgt spid="36"/>
                                        </p:tgtEl>
                                      </p:cBhvr>
                                    </p:animEffect>
                                  </p:childTnLst>
                                </p:cTn>
                              </p:par>
                              <p:par>
                                <p:cTn id="20" presetID="63" presetClass="path" presetSubtype="0" decel="100000" fill="hold" grpId="1" nodeType="withEffect">
                                  <p:stCondLst>
                                    <p:cond delay="0"/>
                                  </p:stCondLst>
                                  <p:childTnLst>
                                    <p:animMotion origin="layout" path="M -0.02719 0 L 2.03472E-6 0 " pathEditMode="relative" rAng="0" ptsTypes="AA">
                                      <p:cBhvr>
                                        <p:cTn id="21" dur="650" fill="hold"/>
                                        <p:tgtEl>
                                          <p:spTgt spid="36"/>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73DD12-5F52-4A15-B3E0-00B6359FC67C}"/>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63CA7871-2879-4DAD-AFD1-C765FE125A95}"/>
              </a:ext>
            </a:extLst>
          </p:cNvPr>
          <p:cNvPicPr>
            <a:picLocks noChangeAspect="1"/>
          </p:cNvPicPr>
          <p:nvPr/>
        </p:nvPicPr>
        <p:blipFill>
          <a:blip r:embed="rId4"/>
          <a:stretch>
            <a:fillRect/>
          </a:stretch>
        </p:blipFill>
        <p:spPr>
          <a:xfrm>
            <a:off x="3048000" y="342900"/>
            <a:ext cx="6096000" cy="6172200"/>
          </a:xfrm>
          <a:prstGeom prst="rect">
            <a:avLst/>
          </a:prstGeom>
        </p:spPr>
      </p:pic>
      <p:pic>
        <p:nvPicPr>
          <p:cNvPr id="16" name="Picture 15">
            <a:extLst>
              <a:ext uri="{FF2B5EF4-FFF2-40B4-BE49-F238E27FC236}">
                <a16:creationId xmlns:a16="http://schemas.microsoft.com/office/drawing/2014/main" id="{250B3346-9390-4675-A8B4-B206621AD6AF}"/>
              </a:ext>
            </a:extLst>
          </p:cNvPr>
          <p:cNvPicPr>
            <a:picLocks noChangeAspect="1"/>
          </p:cNvPicPr>
          <p:nvPr/>
        </p:nvPicPr>
        <p:blipFill>
          <a:blip r:embed="rId5"/>
          <a:stretch>
            <a:fillRect/>
          </a:stretch>
        </p:blipFill>
        <p:spPr>
          <a:xfrm>
            <a:off x="67706" y="34925"/>
            <a:ext cx="398847" cy="607475"/>
          </a:xfrm>
          <a:prstGeom prst="rect">
            <a:avLst/>
          </a:prstGeom>
        </p:spPr>
      </p:pic>
      <p:pic>
        <p:nvPicPr>
          <p:cNvPr id="14" name="Picture 13">
            <a:extLst>
              <a:ext uri="{FF2B5EF4-FFF2-40B4-BE49-F238E27FC236}">
                <a16:creationId xmlns:a16="http://schemas.microsoft.com/office/drawing/2014/main" id="{595F4692-F2C2-44FC-8684-E6FE138DFC26}"/>
              </a:ext>
            </a:extLst>
          </p:cNvPr>
          <p:cNvPicPr>
            <a:picLocks noChangeAspect="1"/>
          </p:cNvPicPr>
          <p:nvPr/>
        </p:nvPicPr>
        <p:blipFill>
          <a:blip r:embed="rId6"/>
          <a:stretch>
            <a:fillRect/>
          </a:stretch>
        </p:blipFill>
        <p:spPr>
          <a:xfrm>
            <a:off x="-39102" y="642400"/>
            <a:ext cx="634415" cy="732521"/>
          </a:xfrm>
          <a:prstGeom prst="rect">
            <a:avLst/>
          </a:prstGeom>
        </p:spPr>
      </p:pic>
      <p:pic>
        <p:nvPicPr>
          <p:cNvPr id="17" name="Picture 16" descr="A close up of a logo&#10;&#10;Description generated with very high confidence">
            <a:hlinkClick r:id="rId7"/>
            <a:extLst>
              <a:ext uri="{FF2B5EF4-FFF2-40B4-BE49-F238E27FC236}">
                <a16:creationId xmlns:a16="http://schemas.microsoft.com/office/drawing/2014/main" id="{39AACA12-35C9-470D-AB83-3E92A308B9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472195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5</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Cortana</a:t>
            </a:r>
          </a:p>
        </p:txBody>
      </p:sp>
      <p:pic>
        <p:nvPicPr>
          <p:cNvPr id="14" name="Picture 13" descr="A close up of a logo&#10;&#10;Description generated with very high confidence">
            <a:hlinkClick r:id="rId5"/>
            <a:extLst>
              <a:ext uri="{FF2B5EF4-FFF2-40B4-BE49-F238E27FC236}">
                <a16:creationId xmlns:a16="http://schemas.microsoft.com/office/drawing/2014/main" id="{3C97E7CE-F672-4F30-9230-CE9C21FCA8A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93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1A3D5B-D72C-488B-89C1-EDF7BFB8362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3894469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7D7430-C0EF-4DB5-B6E0-5101B85F6408}"/>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54913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92248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073145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266883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917993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616882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3"/>
              <a:extLst>
                <a:ext uri="{FF2B5EF4-FFF2-40B4-BE49-F238E27FC236}">
                  <a16:creationId xmlns:a16="http://schemas.microsoft.com/office/drawing/2014/main" id="{456F7029-15A8-43CF-9555-545449B2593D}"/>
                </a:ext>
              </a:extLst>
            </p:cNvPr>
            <p:cNvPicPr>
              <a:picLocks noChangeAspect="1"/>
            </p:cNvPicPr>
            <p:nvPr/>
          </p:nvPicPr>
          <p:blipFill>
            <a:blip r:embed="rId4"/>
            <a:stretch>
              <a:fillRect/>
            </a:stretch>
          </p:blipFill>
          <p:spPr>
            <a:xfrm>
              <a:off x="668108" y="601336"/>
              <a:ext cx="1151971" cy="1113164"/>
            </a:xfrm>
            <a:prstGeom prst="rect">
              <a:avLst/>
            </a:prstGeom>
            <a:grpFill/>
          </p:spPr>
        </p:pic>
        <p:pic>
          <p:nvPicPr>
            <p:cNvPr id="11" name="Picture 10">
              <a:hlinkClick r:id="rId3"/>
              <a:extLst>
                <a:ext uri="{FF2B5EF4-FFF2-40B4-BE49-F238E27FC236}">
                  <a16:creationId xmlns:a16="http://schemas.microsoft.com/office/drawing/2014/main" id="{77565FDD-8CFE-4107-B95A-183142871000}"/>
                </a:ext>
              </a:extLst>
            </p:cNvPr>
            <p:cNvPicPr>
              <a:picLocks noChangeAspect="1"/>
            </p:cNvPicPr>
            <p:nvPr/>
          </p:nvPicPr>
          <p:blipFill>
            <a:blip r:embed="rId5"/>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A3AA84F-0ED4-449C-A895-FBFBA525B5AE}"/>
              </a:ext>
            </a:extLst>
          </p:cNvPr>
          <p:cNvSpPr/>
          <p:nvPr/>
        </p:nvSpPr>
        <p:spPr>
          <a:xfrm>
            <a:off x="9167149" y="520861"/>
            <a:ext cx="753140" cy="7459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836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
            <a:extLst>
              <a:ext uri="{FF2B5EF4-FFF2-40B4-BE49-F238E27FC236}">
                <a16:creationId xmlns:a16="http://schemas.microsoft.com/office/drawing/2014/main" id="{BFF12E9D-20A0-433D-8C42-1C279ADFED63}"/>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172" name="Picture 4" descr="https://ms-f1-sites-01-cdn.azureedge.net/docs/stories/virgin-atlantic-travel-and-transportation-power-apps/resources/ab51c42c-6169-40cb-ac44-b2c1f4eeb1dc/58385fa672494e759d53da4ed3d79ccc">
            <a:extLst>
              <a:ext uri="{FF2B5EF4-FFF2-40B4-BE49-F238E27FC236}">
                <a16:creationId xmlns:a16="http://schemas.microsoft.com/office/drawing/2014/main" id="{72507A73-2C6A-44C1-B141-48827FBDC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90575"/>
            <a:ext cx="11430000" cy="5276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generated with very high confidence">
            <a:hlinkClick r:id="rId4"/>
            <a:extLst>
              <a:ext uri="{FF2B5EF4-FFF2-40B4-BE49-F238E27FC236}">
                <a16:creationId xmlns:a16="http://schemas.microsoft.com/office/drawing/2014/main" id="{4E5F5C2E-E0AF-4F32-B514-D3E91F862BF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4065361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Pre-Lab Pointers</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17" name="Picture 16">
            <a:extLst>
              <a:ext uri="{FF2B5EF4-FFF2-40B4-BE49-F238E27FC236}">
                <a16:creationId xmlns:a16="http://schemas.microsoft.com/office/drawing/2014/main" id="{B0B4E499-8272-486C-A347-DD51D8B39B08}"/>
              </a:ext>
            </a:extLst>
          </p:cNvPr>
          <p:cNvPicPr>
            <a:picLocks noChangeAspect="1"/>
          </p:cNvPicPr>
          <p:nvPr/>
        </p:nvPicPr>
        <p:blipFill>
          <a:blip r:embed="rId8"/>
          <a:stretch>
            <a:fillRect/>
          </a:stretch>
        </p:blipFill>
        <p:spPr>
          <a:xfrm>
            <a:off x="5086200" y="1426428"/>
            <a:ext cx="298746" cy="357653"/>
          </a:xfrm>
          <a:prstGeom prst="rect">
            <a:avLst/>
          </a:prstGeom>
        </p:spPr>
      </p:pic>
      <p:pic>
        <p:nvPicPr>
          <p:cNvPr id="18" name="Picture 17">
            <a:extLst>
              <a:ext uri="{FF2B5EF4-FFF2-40B4-BE49-F238E27FC236}">
                <a16:creationId xmlns:a16="http://schemas.microsoft.com/office/drawing/2014/main" id="{D3AFF5F8-E704-43C4-B50C-AE7C1BB7EC70}"/>
              </a:ext>
            </a:extLst>
          </p:cNvPr>
          <p:cNvPicPr>
            <a:picLocks noChangeAspect="1"/>
          </p:cNvPicPr>
          <p:nvPr/>
        </p:nvPicPr>
        <p:blipFill>
          <a:blip r:embed="rId9"/>
          <a:stretch>
            <a:fillRect/>
          </a:stretch>
        </p:blipFill>
        <p:spPr>
          <a:xfrm>
            <a:off x="5076841" y="951807"/>
            <a:ext cx="317465" cy="380064"/>
          </a:xfrm>
          <a:prstGeom prst="rect">
            <a:avLst/>
          </a:prstGeom>
        </p:spPr>
      </p:pic>
      <p:pic>
        <p:nvPicPr>
          <p:cNvPr id="19" name="Picture 18">
            <a:extLst>
              <a:ext uri="{FF2B5EF4-FFF2-40B4-BE49-F238E27FC236}">
                <a16:creationId xmlns:a16="http://schemas.microsoft.com/office/drawing/2014/main" id="{CD4FE327-D1CC-461C-9299-B9DA6C54A683}"/>
              </a:ext>
            </a:extLst>
          </p:cNvPr>
          <p:cNvPicPr>
            <a:picLocks noChangeAspect="1"/>
          </p:cNvPicPr>
          <p:nvPr/>
        </p:nvPicPr>
        <p:blipFill>
          <a:blip r:embed="rId10"/>
          <a:stretch>
            <a:fillRect/>
          </a:stretch>
        </p:blipFill>
        <p:spPr>
          <a:xfrm>
            <a:off x="6518424" y="2343536"/>
            <a:ext cx="4966365" cy="1949064"/>
          </a:xfrm>
          <a:prstGeom prst="rect">
            <a:avLst/>
          </a:prstGeom>
        </p:spPr>
      </p:pic>
    </p:spTree>
    <p:extLst>
      <p:ext uri="{BB962C8B-B14F-4D97-AF65-F5344CB8AC3E}">
        <p14:creationId xmlns:p14="http://schemas.microsoft.com/office/powerpoint/2010/main" val="8233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7"/>
          <a:stretch>
            <a:fillRect/>
          </a:stretch>
        </p:blipFill>
        <p:spPr>
          <a:xfrm>
            <a:off x="50006" y="730918"/>
            <a:ext cx="434248" cy="519874"/>
          </a:xfrm>
          <a:prstGeom prst="rect">
            <a:avLst/>
          </a:prstGeom>
        </p:spPr>
      </p:pic>
      <p:pic>
        <p:nvPicPr>
          <p:cNvPr id="14" name="Picture 13">
            <a:extLst>
              <a:ext uri="{FF2B5EF4-FFF2-40B4-BE49-F238E27FC236}">
                <a16:creationId xmlns:a16="http://schemas.microsoft.com/office/drawing/2014/main" id="{DC311839-02DB-45CF-B684-38DF434CF3BA}"/>
              </a:ext>
            </a:extLst>
          </p:cNvPr>
          <p:cNvPicPr>
            <a:picLocks noChangeAspect="1"/>
          </p:cNvPicPr>
          <p:nvPr/>
        </p:nvPicPr>
        <p:blipFill>
          <a:blip r:embed="rId8"/>
          <a:stretch>
            <a:fillRect/>
          </a:stretch>
        </p:blipFill>
        <p:spPr>
          <a:xfrm>
            <a:off x="2309812" y="1943100"/>
            <a:ext cx="7572375" cy="2971800"/>
          </a:xfrm>
          <a:prstGeom prst="rect">
            <a:avLst/>
          </a:prstGeom>
        </p:spPr>
      </p:pic>
      <p:sp>
        <p:nvSpPr>
          <p:cNvPr id="18" name="Rectangle 17">
            <a:extLst>
              <a:ext uri="{FF2B5EF4-FFF2-40B4-BE49-F238E27FC236}">
                <a16:creationId xmlns:a16="http://schemas.microsoft.com/office/drawing/2014/main" id="{002872F4-F6BD-4949-B738-A74FA68D731D}"/>
              </a:ext>
            </a:extLst>
          </p:cNvPr>
          <p:cNvSpPr/>
          <p:nvPr/>
        </p:nvSpPr>
        <p:spPr>
          <a:xfrm>
            <a:off x="2340648" y="3040380"/>
            <a:ext cx="1446835"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A8AB239-BE55-4841-B3CD-A10ABDFC32C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995082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145B5-4E24-489A-AF81-5062A8484A90}"/>
              </a:ext>
            </a:extLst>
          </p:cNvPr>
          <p:cNvPicPr>
            <a:picLocks noChangeAspect="1"/>
          </p:cNvPicPr>
          <p:nvPr/>
        </p:nvPicPr>
        <p:blipFill>
          <a:blip r:embed="rId3"/>
          <a:stretch>
            <a:fillRect/>
          </a:stretch>
        </p:blipFill>
        <p:spPr>
          <a:xfrm>
            <a:off x="16213" y="0"/>
            <a:ext cx="1215957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3317102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2AA50A-2095-4967-BA58-A1378EDBCD9F}"/>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0409B351-CC0F-42E7-BD41-3C95C18CCBCD}"/>
              </a:ext>
            </a:extLst>
          </p:cNvPr>
          <p:cNvPicPr>
            <a:picLocks noChangeAspect="1"/>
          </p:cNvPicPr>
          <p:nvPr/>
        </p:nvPicPr>
        <p:blipFill>
          <a:blip r:embed="rId4"/>
          <a:stretch>
            <a:fillRect/>
          </a:stretch>
        </p:blipFill>
        <p:spPr>
          <a:xfrm>
            <a:off x="2309812" y="1943100"/>
            <a:ext cx="7572375" cy="29718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5" name="Picture 14">
            <a:extLst>
              <a:ext uri="{FF2B5EF4-FFF2-40B4-BE49-F238E27FC236}">
                <a16:creationId xmlns:a16="http://schemas.microsoft.com/office/drawing/2014/main" id="{FCD5AE45-DF95-42AA-8D71-A4B7D7401F77}"/>
              </a:ext>
            </a:extLst>
          </p:cNvPr>
          <p:cNvPicPr>
            <a:picLocks noChangeAspect="1"/>
          </p:cNvPicPr>
          <p:nvPr/>
        </p:nvPicPr>
        <p:blipFill>
          <a:blip r:embed="rId8"/>
          <a:stretch>
            <a:fillRect/>
          </a:stretch>
        </p:blipFill>
        <p:spPr>
          <a:xfrm>
            <a:off x="50006" y="730918"/>
            <a:ext cx="434248" cy="519874"/>
          </a:xfrm>
          <a:prstGeom prst="rect">
            <a:avLst/>
          </a:prstGeom>
        </p:spPr>
      </p:pic>
      <p:sp>
        <p:nvSpPr>
          <p:cNvPr id="19" name="Rectangle 18">
            <a:extLst>
              <a:ext uri="{FF2B5EF4-FFF2-40B4-BE49-F238E27FC236}">
                <a16:creationId xmlns:a16="http://schemas.microsoft.com/office/drawing/2014/main" id="{364F57DB-9995-4981-95DF-A78A940DAAE4}"/>
              </a:ext>
            </a:extLst>
          </p:cNvPr>
          <p:cNvSpPr/>
          <p:nvPr/>
        </p:nvSpPr>
        <p:spPr>
          <a:xfrm>
            <a:off x="3278198" y="2461645"/>
            <a:ext cx="3296222" cy="3124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5D7BCBD-BB4F-4FC8-AF54-441F5107C52E}"/>
              </a:ext>
            </a:extLst>
          </p:cNvPr>
          <p:cNvPicPr>
            <a:picLocks noChangeAspect="1"/>
          </p:cNvPicPr>
          <p:nvPr/>
        </p:nvPicPr>
        <p:blipFill>
          <a:blip r:embed="rId9"/>
          <a:stretch>
            <a:fillRect/>
          </a:stretch>
        </p:blipFill>
        <p:spPr>
          <a:xfrm>
            <a:off x="67706" y="34925"/>
            <a:ext cx="398847" cy="607475"/>
          </a:xfrm>
          <a:prstGeom prst="rect">
            <a:avLst/>
          </a:prstGeom>
        </p:spPr>
      </p:pic>
    </p:spTree>
    <p:extLst>
      <p:ext uri="{BB962C8B-B14F-4D97-AF65-F5344CB8AC3E}">
        <p14:creationId xmlns:p14="http://schemas.microsoft.com/office/powerpoint/2010/main" val="31477920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9AE601-A540-40A3-A8E7-4BF1F72E60FA}"/>
              </a:ext>
            </a:extLst>
          </p:cNvPr>
          <p:cNvPicPr>
            <a:picLocks noChangeAspect="1"/>
          </p:cNvPicPr>
          <p:nvPr/>
        </p:nvPicPr>
        <p:blipFill rotWithShape="1">
          <a:blip r:embed="rId4"/>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C8576F11-3740-4503-BEDA-2421E66C4469}"/>
              </a:ext>
            </a:extLst>
          </p:cNvPr>
          <p:cNvPicPr>
            <a:picLocks noChangeAspect="1"/>
          </p:cNvPicPr>
          <p:nvPr/>
        </p:nvPicPr>
        <p:blipFill>
          <a:blip r:embed="rId8"/>
          <a:stretch>
            <a:fillRect/>
          </a:stretch>
        </p:blipFill>
        <p:spPr>
          <a:xfrm>
            <a:off x="4803742" y="2687202"/>
            <a:ext cx="2584516" cy="1483595"/>
          </a:xfrm>
          <a:prstGeom prst="rect">
            <a:avLst/>
          </a:prstGeom>
        </p:spPr>
      </p:pic>
      <p:pic>
        <p:nvPicPr>
          <p:cNvPr id="16" name="Picture 15">
            <a:extLst>
              <a:ext uri="{FF2B5EF4-FFF2-40B4-BE49-F238E27FC236}">
                <a16:creationId xmlns:a16="http://schemas.microsoft.com/office/drawing/2014/main" id="{BB2B4076-5E72-4EF2-9FFB-C7DA18505569}"/>
              </a:ext>
            </a:extLst>
          </p:cNvPr>
          <p:cNvPicPr>
            <a:picLocks noChangeAspect="1"/>
          </p:cNvPicPr>
          <p:nvPr/>
        </p:nvPicPr>
        <p:blipFill rotWithShape="1">
          <a:blip r:embed="rId9"/>
          <a:srcRect r="1194" b="1762"/>
          <a:stretch/>
        </p:blipFill>
        <p:spPr>
          <a:xfrm>
            <a:off x="0" y="3350984"/>
            <a:ext cx="4565017" cy="3521176"/>
          </a:xfrm>
          <a:prstGeom prst="rect">
            <a:avLst/>
          </a:prstGeom>
        </p:spPr>
      </p:pic>
      <p:pic>
        <p:nvPicPr>
          <p:cNvPr id="13" name="Picture 12">
            <a:extLst>
              <a:ext uri="{FF2B5EF4-FFF2-40B4-BE49-F238E27FC236}">
                <a16:creationId xmlns:a16="http://schemas.microsoft.com/office/drawing/2014/main" id="{28A6E700-71E1-4F0E-9701-10491F341A42}"/>
              </a:ext>
            </a:extLst>
          </p:cNvPr>
          <p:cNvPicPr>
            <a:picLocks noChangeAspect="1"/>
          </p:cNvPicPr>
          <p:nvPr/>
        </p:nvPicPr>
        <p:blipFill>
          <a:blip r:embed="rId10"/>
          <a:stretch>
            <a:fillRect/>
          </a:stretch>
        </p:blipFill>
        <p:spPr>
          <a:xfrm>
            <a:off x="50006" y="730918"/>
            <a:ext cx="434248" cy="519874"/>
          </a:xfrm>
          <a:prstGeom prst="rect">
            <a:avLst/>
          </a:prstGeom>
        </p:spPr>
      </p:pic>
      <p:pic>
        <p:nvPicPr>
          <p:cNvPr id="17" name="Picture 16">
            <a:extLst>
              <a:ext uri="{FF2B5EF4-FFF2-40B4-BE49-F238E27FC236}">
                <a16:creationId xmlns:a16="http://schemas.microsoft.com/office/drawing/2014/main" id="{EDB8A3E4-E63C-4B7B-BF1C-435180954CA9}"/>
              </a:ext>
            </a:extLst>
          </p:cNvPr>
          <p:cNvPicPr>
            <a:picLocks noChangeAspect="1"/>
          </p:cNvPicPr>
          <p:nvPr/>
        </p:nvPicPr>
        <p:blipFill>
          <a:blip r:embed="rId11"/>
          <a:stretch>
            <a:fillRect/>
          </a:stretch>
        </p:blipFill>
        <p:spPr>
          <a:xfrm>
            <a:off x="67706" y="34925"/>
            <a:ext cx="398847" cy="607475"/>
          </a:xfrm>
          <a:prstGeom prst="rect">
            <a:avLst/>
          </a:prstGeom>
        </p:spPr>
      </p:pic>
    </p:spTree>
    <p:extLst>
      <p:ext uri="{BB962C8B-B14F-4D97-AF65-F5344CB8AC3E}">
        <p14:creationId xmlns:p14="http://schemas.microsoft.com/office/powerpoint/2010/main" val="30525965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C4A548-B57B-473D-B181-3EABA7008248}"/>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336B089-8680-4760-85E0-C53A218C57D5}"/>
              </a:ext>
            </a:extLst>
          </p:cNvPr>
          <p:cNvPicPr>
            <a:picLocks noChangeAspect="1"/>
          </p:cNvPicPr>
          <p:nvPr/>
        </p:nvPicPr>
        <p:blipFill>
          <a:blip r:embed="rId5"/>
          <a:stretch>
            <a:fillRect/>
          </a:stretch>
        </p:blipFill>
        <p:spPr>
          <a:xfrm>
            <a:off x="857250" y="428625"/>
            <a:ext cx="10477500" cy="6000750"/>
          </a:xfrm>
          <a:prstGeom prst="rect">
            <a:avLst/>
          </a:prstGeom>
        </p:spPr>
      </p:pic>
      <p:sp>
        <p:nvSpPr>
          <p:cNvPr id="13" name="Parallelogram 1">
            <a:extLst>
              <a:ext uri="{FF2B5EF4-FFF2-40B4-BE49-F238E27FC236}">
                <a16:creationId xmlns:a16="http://schemas.microsoft.com/office/drawing/2014/main" id="{34FB115E-E0CE-49CC-A211-15CF638640A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6849101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499188"/>
            <a:ext cx="8348663"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C57241-F635-4F88-A1AA-ABDC60AC4854}"/>
              </a:ext>
            </a:extLst>
          </p:cNvPr>
          <p:cNvSpPr/>
          <p:nvPr/>
        </p:nvSpPr>
        <p:spPr>
          <a:xfrm>
            <a:off x="3700458" y="1933175"/>
            <a:ext cx="1773242" cy="584775"/>
          </a:xfrm>
          <a:prstGeom prst="rect">
            <a:avLst/>
          </a:prstGeom>
        </p:spPr>
        <p:txBody>
          <a:bodyPr wrap="none">
            <a:spAutoFit/>
          </a:bodyPr>
          <a:lstStyle/>
          <a:p>
            <a:r>
              <a:rPr lang="en-US" sz="3200" dirty="0">
                <a:solidFill>
                  <a:srgbClr val="00B050"/>
                </a:solidFill>
                <a:cs typeface="Segoe UI Light" panose="020B0502040204020203" pitchFamily="34" charset="0"/>
              </a:rPr>
              <a:t>1. Ribbon</a:t>
            </a:r>
            <a:endParaRPr lang="en-US" sz="3200" dirty="0">
              <a:solidFill>
                <a:srgbClr val="00B050"/>
              </a:solidFill>
            </a:endParaRPr>
          </a:p>
        </p:txBody>
      </p:sp>
      <p:cxnSp>
        <p:nvCxnSpPr>
          <p:cNvPr id="14" name="Straight Arrow Connector 13">
            <a:extLst>
              <a:ext uri="{FF2B5EF4-FFF2-40B4-BE49-F238E27FC236}">
                <a16:creationId xmlns:a16="http://schemas.microsoft.com/office/drawing/2014/main" id="{4F6F02DE-F93A-4253-B13D-EF5E33A85AB9}"/>
              </a:ext>
            </a:extLst>
          </p:cNvPr>
          <p:cNvCxnSpPr>
            <a:cxnSpLocks/>
            <a:stCxn id="3" idx="0"/>
          </p:cNvCxnSpPr>
          <p:nvPr/>
        </p:nvCxnSpPr>
        <p:spPr>
          <a:xfrm flipH="1" flipV="1">
            <a:off x="4577461" y="904875"/>
            <a:ext cx="9618" cy="10283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AC06D5-7B8C-41EC-8E7F-6AE33451967D}"/>
              </a:ext>
            </a:extLst>
          </p:cNvPr>
          <p:cNvCxnSpPr>
            <a:cxnSpLocks/>
            <a:stCxn id="28" idx="1"/>
          </p:cNvCxnSpPr>
          <p:nvPr/>
        </p:nvCxnSpPr>
        <p:spPr>
          <a:xfrm flipH="1" flipV="1">
            <a:off x="254795" y="1272432"/>
            <a:ext cx="736224" cy="3181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6F6741-F207-430B-AB78-8C220E183B22}"/>
              </a:ext>
            </a:extLst>
          </p:cNvPr>
          <p:cNvSpPr/>
          <p:nvPr/>
        </p:nvSpPr>
        <p:spPr>
          <a:xfrm>
            <a:off x="991019" y="1298162"/>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32" name="Rectangle 31">
            <a:extLst>
              <a:ext uri="{FF2B5EF4-FFF2-40B4-BE49-F238E27FC236}">
                <a16:creationId xmlns:a16="http://schemas.microsoft.com/office/drawing/2014/main" id="{E6CB9BEE-62A4-4093-9768-19E7408E2993}"/>
              </a:ext>
            </a:extLst>
          </p:cNvPr>
          <p:cNvSpPr/>
          <p:nvPr/>
        </p:nvSpPr>
        <p:spPr>
          <a:xfrm>
            <a:off x="3700458" y="3400366"/>
            <a:ext cx="1754006" cy="584775"/>
          </a:xfrm>
          <a:prstGeom prst="rect">
            <a:avLst/>
          </a:prstGeom>
        </p:spPr>
        <p:txBody>
          <a:bodyPr wrap="none">
            <a:spAutoFit/>
          </a:bodyPr>
          <a:lstStyle/>
          <a:p>
            <a:r>
              <a:rPr lang="en-US" sz="3200" dirty="0">
                <a:solidFill>
                  <a:srgbClr val="00B050"/>
                </a:solidFill>
                <a:cs typeface="Segoe UI Light" panose="020B0502040204020203" pitchFamily="34" charset="0"/>
              </a:rPr>
              <a:t>2. Canvas</a:t>
            </a:r>
          </a:p>
        </p:txBody>
      </p:sp>
      <p:sp>
        <p:nvSpPr>
          <p:cNvPr id="33" name="Rectangle 32">
            <a:extLst>
              <a:ext uri="{FF2B5EF4-FFF2-40B4-BE49-F238E27FC236}">
                <a16:creationId xmlns:a16="http://schemas.microsoft.com/office/drawing/2014/main" id="{3C5389F9-2527-42FD-85B7-D1A18E2D9B20}"/>
              </a:ext>
            </a:extLst>
          </p:cNvPr>
          <p:cNvSpPr/>
          <p:nvPr/>
        </p:nvSpPr>
        <p:spPr>
          <a:xfrm>
            <a:off x="3727330" y="4878338"/>
            <a:ext cx="1544590" cy="584775"/>
          </a:xfrm>
          <a:prstGeom prst="rect">
            <a:avLst/>
          </a:prstGeom>
        </p:spPr>
        <p:txBody>
          <a:bodyPr wrap="none">
            <a:spAutoFit/>
          </a:bodyPr>
          <a:lstStyle/>
          <a:p>
            <a:r>
              <a:rPr lang="en-US" sz="3200" dirty="0">
                <a:solidFill>
                  <a:srgbClr val="00B050"/>
                </a:solidFill>
                <a:cs typeface="Segoe UI Light" panose="020B0502040204020203" pitchFamily="34" charset="0"/>
              </a:rPr>
              <a:t>3. Pages</a:t>
            </a:r>
          </a:p>
        </p:txBody>
      </p:sp>
      <p:cxnSp>
        <p:nvCxnSpPr>
          <p:cNvPr id="34" name="Straight Arrow Connector 33">
            <a:extLst>
              <a:ext uri="{FF2B5EF4-FFF2-40B4-BE49-F238E27FC236}">
                <a16:creationId xmlns:a16="http://schemas.microsoft.com/office/drawing/2014/main" id="{6BD992B0-B923-4B06-A009-DE447DA01260}"/>
              </a:ext>
            </a:extLst>
          </p:cNvPr>
          <p:cNvCxnSpPr>
            <a:cxnSpLocks/>
            <a:endCxn id="50" idx="0"/>
          </p:cNvCxnSpPr>
          <p:nvPr/>
        </p:nvCxnSpPr>
        <p:spPr>
          <a:xfrm flipH="1">
            <a:off x="2651903" y="5429250"/>
            <a:ext cx="1100947" cy="9270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6DA644-0332-4858-999A-C2D447B54829}"/>
              </a:ext>
            </a:extLst>
          </p:cNvPr>
          <p:cNvSpPr/>
          <p:nvPr/>
        </p:nvSpPr>
        <p:spPr>
          <a:xfrm>
            <a:off x="7511320" y="3400366"/>
            <a:ext cx="1548822"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5. Fields</a:t>
            </a:r>
          </a:p>
        </p:txBody>
      </p:sp>
      <p:sp>
        <p:nvSpPr>
          <p:cNvPr id="40" name="Rectangle 39">
            <a:extLst>
              <a:ext uri="{FF2B5EF4-FFF2-40B4-BE49-F238E27FC236}">
                <a16:creationId xmlns:a16="http://schemas.microsoft.com/office/drawing/2014/main" id="{565D2693-C17F-49D1-8164-D715C751502A}"/>
              </a:ext>
            </a:extLst>
          </p:cNvPr>
          <p:cNvSpPr/>
          <p:nvPr/>
        </p:nvSpPr>
        <p:spPr>
          <a:xfrm>
            <a:off x="6205834" y="1345904"/>
            <a:ext cx="2854308"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4. Visualizations</a:t>
            </a:r>
          </a:p>
        </p:txBody>
      </p:sp>
      <p:cxnSp>
        <p:nvCxnSpPr>
          <p:cNvPr id="41" name="Straight Arrow Connector 40">
            <a:extLst>
              <a:ext uri="{FF2B5EF4-FFF2-40B4-BE49-F238E27FC236}">
                <a16:creationId xmlns:a16="http://schemas.microsoft.com/office/drawing/2014/main" id="{30DA32C6-EEBE-4A6E-85FF-BC585AA575EC}"/>
              </a:ext>
            </a:extLst>
          </p:cNvPr>
          <p:cNvCxnSpPr>
            <a:cxnSpLocks/>
            <a:stCxn id="40" idx="3"/>
          </p:cNvCxnSpPr>
          <p:nvPr/>
        </p:nvCxnSpPr>
        <p:spPr>
          <a:xfrm flipV="1">
            <a:off x="9060142" y="1217348"/>
            <a:ext cx="460376" cy="4209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056594-93DC-4847-9192-1E55921DFA2C}"/>
              </a:ext>
            </a:extLst>
          </p:cNvPr>
          <p:cNvCxnSpPr>
            <a:cxnSpLocks/>
            <a:stCxn id="39" idx="3"/>
          </p:cNvCxnSpPr>
          <p:nvPr/>
        </p:nvCxnSpPr>
        <p:spPr>
          <a:xfrm flipV="1">
            <a:off x="9060142" y="1404066"/>
            <a:ext cx="2138569" cy="22886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700FC05-27D5-4D2F-B753-976B5303F304}"/>
              </a:ext>
            </a:extLst>
          </p:cNvPr>
          <p:cNvSpPr/>
          <p:nvPr/>
        </p:nvSpPr>
        <p:spPr>
          <a:xfrm>
            <a:off x="258470" y="6356311"/>
            <a:ext cx="478686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3785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5ACCBE-3143-4F0D-B785-181FA726AC5B}"/>
              </a:ext>
            </a:extLst>
          </p:cNvPr>
          <p:cNvPicPr>
            <a:picLocks noChangeAspect="1"/>
          </p:cNvPicPr>
          <p:nvPr/>
        </p:nvPicPr>
        <p:blipFill>
          <a:blip r:embed="rId3"/>
          <a:stretch>
            <a:fillRect/>
          </a:stretch>
        </p:blipFill>
        <p:spPr>
          <a:xfrm>
            <a:off x="0" y="0"/>
            <a:ext cx="1219200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EA0863D-C8CE-4D1E-AF92-D0575E34D44D}"/>
              </a:ext>
            </a:extLst>
          </p:cNvPr>
          <p:cNvSpPr/>
          <p:nvPr/>
        </p:nvSpPr>
        <p:spPr>
          <a:xfrm>
            <a:off x="61912" y="914400"/>
            <a:ext cx="8348663"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86B3D47-9BC6-40D9-B537-2FAD59147E52}"/>
              </a:ext>
            </a:extLst>
          </p:cNvPr>
          <p:cNvSpPr/>
          <p:nvPr/>
        </p:nvSpPr>
        <p:spPr>
          <a:xfrm>
            <a:off x="1" y="211931"/>
            <a:ext cx="2508250"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0E68D5-68CC-43B5-B0C7-BDE4E972EFE5}"/>
              </a:ext>
            </a:extLst>
          </p:cNvPr>
          <p:cNvSpPr/>
          <p:nvPr/>
        </p:nvSpPr>
        <p:spPr>
          <a:xfrm>
            <a:off x="9494554" y="1061163"/>
            <a:ext cx="2627596"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0572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6CB35-2E46-4B70-8076-85E77AD9C1D4}"/>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96481CF7-0EA6-468F-A22A-C223D1B91334}"/>
              </a:ext>
            </a:extLst>
          </p:cNvPr>
          <p:cNvSpPr/>
          <p:nvPr/>
        </p:nvSpPr>
        <p:spPr>
          <a:xfrm>
            <a:off x="1308099"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67277F-74DE-434A-AF19-97CA25BA89FD}"/>
              </a:ext>
            </a:extLst>
          </p:cNvPr>
          <p:cNvSpPr/>
          <p:nvPr/>
        </p:nvSpPr>
        <p:spPr>
          <a:xfrm>
            <a:off x="3096192" y="2890391"/>
            <a:ext cx="3022815"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Create visuals or </a:t>
            </a:r>
          </a:p>
          <a:p>
            <a:pPr algn="ctr"/>
            <a:r>
              <a:rPr lang="en-US" sz="3200" dirty="0">
                <a:solidFill>
                  <a:srgbClr val="00B050"/>
                </a:solidFill>
                <a:cs typeface="Segoe UI Light" panose="020B0502040204020203" pitchFamily="34" charset="0"/>
              </a:rPr>
              <a:t>view data here</a:t>
            </a:r>
          </a:p>
        </p:txBody>
      </p:sp>
      <p:sp>
        <p:nvSpPr>
          <p:cNvPr id="13" name="Rectangle 12">
            <a:extLst>
              <a:ext uri="{FF2B5EF4-FFF2-40B4-BE49-F238E27FC236}">
                <a16:creationId xmlns:a16="http://schemas.microsoft.com/office/drawing/2014/main" id="{586CA6AA-9201-41AA-B9A0-034460B07AEF}"/>
              </a:ext>
            </a:extLst>
          </p:cNvPr>
          <p:cNvSpPr/>
          <p:nvPr/>
        </p:nvSpPr>
        <p:spPr>
          <a:xfrm>
            <a:off x="9494554" y="1061163"/>
            <a:ext cx="2627596" cy="4005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C1B21D-680A-498C-B5A7-B31BFBB8BB94}"/>
              </a:ext>
            </a:extLst>
          </p:cNvPr>
          <p:cNvSpPr/>
          <p:nvPr/>
        </p:nvSpPr>
        <p:spPr>
          <a:xfrm>
            <a:off x="9872518" y="5014124"/>
            <a:ext cx="1975028" cy="1077218"/>
          </a:xfrm>
          <a:prstGeom prst="rect">
            <a:avLst/>
          </a:prstGeom>
        </p:spPr>
        <p:txBody>
          <a:bodyPr wrap="none">
            <a:spAutoFit/>
          </a:bodyPr>
          <a:lstStyle/>
          <a:p>
            <a:pPr algn="ctr"/>
            <a:r>
              <a:rPr lang="en-US" sz="3200" dirty="0">
                <a:solidFill>
                  <a:srgbClr val="00B050"/>
                </a:solidFill>
                <a:cs typeface="Segoe UI Light" panose="020B0502040204020203" pitchFamily="34" charset="0"/>
              </a:rPr>
              <a:t>Edit report</a:t>
            </a:r>
          </a:p>
          <a:p>
            <a:pPr algn="ctr"/>
            <a:r>
              <a:rPr lang="en-US" sz="3200" dirty="0">
                <a:solidFill>
                  <a:srgbClr val="00B050"/>
                </a:solidFill>
                <a:cs typeface="Segoe UI Light" panose="020B0502040204020203" pitchFamily="34" charset="0"/>
              </a:rPr>
              <a:t>elements</a:t>
            </a:r>
          </a:p>
        </p:txBody>
      </p:sp>
      <p:sp>
        <p:nvSpPr>
          <p:cNvPr id="15" name="Rectangle 14">
            <a:extLst>
              <a:ext uri="{FF2B5EF4-FFF2-40B4-BE49-F238E27FC236}">
                <a16:creationId xmlns:a16="http://schemas.microsoft.com/office/drawing/2014/main" id="{28D34FC3-CD5B-41D7-A618-0E98203C0A1F}"/>
              </a:ext>
            </a:extLst>
          </p:cNvPr>
          <p:cNvSpPr/>
          <p:nvPr/>
        </p:nvSpPr>
        <p:spPr>
          <a:xfrm>
            <a:off x="610645" y="397669"/>
            <a:ext cx="809364" cy="7545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9354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536BE8B-BB58-4D18-81FD-02D8C7D52ECA}"/>
              </a:ext>
            </a:extLst>
          </p:cNvPr>
          <p:cNvPicPr>
            <a:picLocks noChangeAspect="1"/>
          </p:cNvPicPr>
          <p:nvPr/>
        </p:nvPicPr>
        <p:blipFill>
          <a:blip r:embed="rId7"/>
          <a:stretch>
            <a:fillRect/>
          </a:stretch>
        </p:blipFill>
        <p:spPr>
          <a:xfrm>
            <a:off x="3289735"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180369"/>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718843" y="4294134"/>
            <a:ext cx="1377157" cy="4612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097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8"/>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https://player.slideplayer.com/74/12445783/slides/slide_11.jpg">
            <a:extLst>
              <a:ext uri="{FF2B5EF4-FFF2-40B4-BE49-F238E27FC236}">
                <a16:creationId xmlns:a16="http://schemas.microsoft.com/office/drawing/2014/main" id="{CD3504FD-7535-46AE-9F13-3C146DAA1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F619875-6AA7-4A92-985F-81C458A8DD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283167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E0E5A-8F8D-4391-B75A-01F8A55F68B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7013D84D-FAF8-46BA-8FCC-EC0E46E6C4F5}"/>
              </a:ext>
            </a:extLst>
          </p:cNvPr>
          <p:cNvSpPr/>
          <p:nvPr/>
        </p:nvSpPr>
        <p:spPr>
          <a:xfrm>
            <a:off x="396080" y="192881"/>
            <a:ext cx="55880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D29EF78-7A2B-4F75-87B6-F274949425AD}"/>
              </a:ext>
            </a:extLst>
          </p:cNvPr>
          <p:cNvSpPr/>
          <p:nvPr/>
        </p:nvSpPr>
        <p:spPr>
          <a:xfrm>
            <a:off x="1085850" y="397669"/>
            <a:ext cx="395288" cy="602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52E234E0-1BA5-408B-B45E-86CE6D29BB07}"/>
              </a:ext>
            </a:extLst>
          </p:cNvPr>
          <p:cNvPicPr>
            <a:picLocks noChangeAspect="1"/>
          </p:cNvPicPr>
          <p:nvPr/>
        </p:nvPicPr>
        <p:blipFill>
          <a:blip r:embed="rId7"/>
          <a:stretch>
            <a:fillRect/>
          </a:stretch>
        </p:blipFill>
        <p:spPr>
          <a:xfrm>
            <a:off x="3289737" y="1437672"/>
            <a:ext cx="4377892" cy="4757644"/>
          </a:xfrm>
          <a:prstGeom prst="rect">
            <a:avLst/>
          </a:prstGeom>
        </p:spPr>
      </p:pic>
      <p:sp>
        <p:nvSpPr>
          <p:cNvPr id="14" name="Rectangle 13">
            <a:extLst>
              <a:ext uri="{FF2B5EF4-FFF2-40B4-BE49-F238E27FC236}">
                <a16:creationId xmlns:a16="http://schemas.microsoft.com/office/drawing/2014/main" id="{C329539B-9154-43B7-A196-4529CC664EE1}"/>
              </a:ext>
            </a:extLst>
          </p:cNvPr>
          <p:cNvSpPr/>
          <p:nvPr/>
        </p:nvSpPr>
        <p:spPr>
          <a:xfrm>
            <a:off x="3353594" y="3408611"/>
            <a:ext cx="1471613" cy="333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E4B548D-C8B0-44CE-8A3F-1D3DF034B35E}"/>
              </a:ext>
            </a:extLst>
          </p:cNvPr>
          <p:cNvSpPr/>
          <p:nvPr/>
        </p:nvSpPr>
        <p:spPr>
          <a:xfrm>
            <a:off x="4867275" y="3825875"/>
            <a:ext cx="1654175" cy="2571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546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6" name="Picture 5">
            <a:extLst>
              <a:ext uri="{FF2B5EF4-FFF2-40B4-BE49-F238E27FC236}">
                <a16:creationId xmlns:a16="http://schemas.microsoft.com/office/drawing/2014/main" id="{44DDD095-2936-481B-9B7B-0A5B5AD11418}"/>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6" name="Rectangle 15">
            <a:extLst>
              <a:ext uri="{FF2B5EF4-FFF2-40B4-BE49-F238E27FC236}">
                <a16:creationId xmlns:a16="http://schemas.microsoft.com/office/drawing/2014/main" id="{761144A1-2483-4D59-90C1-CDD369EAD668}"/>
              </a:ext>
            </a:extLst>
          </p:cNvPr>
          <p:cNvSpPr/>
          <p:nvPr/>
        </p:nvSpPr>
        <p:spPr>
          <a:xfrm>
            <a:off x="66595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85F677-0DBF-4E96-88A3-C4AF44C8C46B}"/>
              </a:ext>
            </a:extLst>
          </p:cNvPr>
          <p:cNvSpPr/>
          <p:nvPr/>
        </p:nvSpPr>
        <p:spPr>
          <a:xfrm>
            <a:off x="4605338" y="397668"/>
            <a:ext cx="1890712" cy="8167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7F30732-8CA7-460E-9A72-BC4408B512F8}"/>
              </a:ext>
            </a:extLst>
          </p:cNvPr>
          <p:cNvSpPr/>
          <p:nvPr/>
        </p:nvSpPr>
        <p:spPr>
          <a:xfrm>
            <a:off x="6718300" y="397669"/>
            <a:ext cx="511175" cy="688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79E3B25-3D6E-4DFB-8579-CD94A0759E70}"/>
              </a:ext>
            </a:extLst>
          </p:cNvPr>
          <p:cNvSpPr/>
          <p:nvPr/>
        </p:nvSpPr>
        <p:spPr>
          <a:xfrm>
            <a:off x="453231" y="2974179"/>
            <a:ext cx="965994" cy="9739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1E3CB6-D32B-49B7-864E-C54F87F9BD31}"/>
              </a:ext>
            </a:extLst>
          </p:cNvPr>
          <p:cNvSpPr/>
          <p:nvPr/>
        </p:nvSpPr>
        <p:spPr>
          <a:xfrm>
            <a:off x="8926513" y="397669"/>
            <a:ext cx="1060450"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6655F49-5D06-4D58-987E-65D4515F47F8}"/>
              </a:ext>
            </a:extLst>
          </p:cNvPr>
          <p:cNvSpPr/>
          <p:nvPr/>
        </p:nvSpPr>
        <p:spPr>
          <a:xfrm>
            <a:off x="9821190" y="2420539"/>
            <a:ext cx="2012221" cy="144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ACDA12-154C-40AD-9B1B-45C5AB3C994B}"/>
              </a:ext>
            </a:extLst>
          </p:cNvPr>
          <p:cNvSpPr/>
          <p:nvPr/>
        </p:nvSpPr>
        <p:spPr>
          <a:xfrm>
            <a:off x="7454106" y="397668"/>
            <a:ext cx="1472407" cy="8167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321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2" name="Picture 11">
            <a:extLst>
              <a:ext uri="{FF2B5EF4-FFF2-40B4-BE49-F238E27FC236}">
                <a16:creationId xmlns:a16="http://schemas.microsoft.com/office/drawing/2014/main" id="{2C15C885-11FF-4C2E-B266-25483B585F5E}"/>
              </a:ext>
            </a:extLst>
          </p:cNvPr>
          <p:cNvPicPr>
            <a:picLocks noChangeAspect="1"/>
          </p:cNvPicPr>
          <p:nvPr/>
        </p:nvPicPr>
        <p:blipFill>
          <a:blip r:embed="rId7"/>
          <a:stretch>
            <a:fillRect/>
          </a:stretch>
        </p:blipFill>
        <p:spPr>
          <a:xfrm>
            <a:off x="222250" y="-14160"/>
            <a:ext cx="11747500" cy="6502935"/>
          </a:xfrm>
          <a:prstGeom prst="rect">
            <a:avLst/>
          </a:prstGeom>
        </p:spPr>
      </p:pic>
      <p:sp>
        <p:nvSpPr>
          <p:cNvPr id="13" name="Rectangle 12">
            <a:extLst>
              <a:ext uri="{FF2B5EF4-FFF2-40B4-BE49-F238E27FC236}">
                <a16:creationId xmlns:a16="http://schemas.microsoft.com/office/drawing/2014/main" id="{F00DF9E6-4365-4E72-9171-1F42392AE3B1}"/>
              </a:ext>
            </a:extLst>
          </p:cNvPr>
          <p:cNvSpPr/>
          <p:nvPr/>
        </p:nvSpPr>
        <p:spPr>
          <a:xfrm>
            <a:off x="1222216" y="22555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2067878" y="430344"/>
            <a:ext cx="3199447"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606426" y="430344"/>
            <a:ext cx="650874"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03680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787C4-D5D5-4E1B-A379-C92BD3772C75}"/>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4" name="Picture 13">
            <a:extLst>
              <a:ext uri="{FF2B5EF4-FFF2-40B4-BE49-F238E27FC236}">
                <a16:creationId xmlns:a16="http://schemas.microsoft.com/office/drawing/2014/main" id="{45F5CEF5-14EE-4BA6-B32F-F335D091D84A}"/>
              </a:ext>
            </a:extLst>
          </p:cNvPr>
          <p:cNvPicPr>
            <a:picLocks noChangeAspect="1"/>
          </p:cNvPicPr>
          <p:nvPr/>
        </p:nvPicPr>
        <p:blipFill>
          <a:blip r:embed="rId4"/>
          <a:stretch>
            <a:fillRect/>
          </a:stretch>
        </p:blipFill>
        <p:spPr>
          <a:xfrm>
            <a:off x="222250" y="-14160"/>
            <a:ext cx="11747500" cy="650293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F00DF9E6-4365-4E72-9171-1F42392AE3B1}"/>
              </a:ext>
            </a:extLst>
          </p:cNvPr>
          <p:cNvSpPr/>
          <p:nvPr/>
        </p:nvSpPr>
        <p:spPr>
          <a:xfrm>
            <a:off x="1812290" y="225556"/>
            <a:ext cx="75231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F29D0FF-4EE4-4B28-8AD9-0BB7E7EA10B3}"/>
              </a:ext>
            </a:extLst>
          </p:cNvPr>
          <p:cNvSpPr/>
          <p:nvPr/>
        </p:nvSpPr>
        <p:spPr>
          <a:xfrm>
            <a:off x="3031490" y="430344"/>
            <a:ext cx="1286509" cy="7840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6D8EF4E-C9FD-4B5A-B068-3B14FC8F3593}"/>
              </a:ext>
            </a:extLst>
          </p:cNvPr>
          <p:cNvSpPr/>
          <p:nvPr/>
        </p:nvSpPr>
        <p:spPr>
          <a:xfrm>
            <a:off x="1863010" y="430344"/>
            <a:ext cx="1168479" cy="6110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6144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B19690-D9D5-4719-9FC9-79DA3B208606}"/>
              </a:ext>
            </a:extLst>
          </p:cNvPr>
          <p:cNvPicPr>
            <a:picLocks noChangeAspect="1"/>
          </p:cNvPicPr>
          <p:nvPr/>
        </p:nvPicPr>
        <p:blipFill rotWithShape="1">
          <a:blip r:embed="rId3"/>
          <a:srcRect l="100" t="313" r="187" b="347"/>
          <a:stretch/>
        </p:blipFill>
        <p:spPr>
          <a:xfrm>
            <a:off x="-2138" y="0"/>
            <a:ext cx="12204804"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370D003C-F499-4114-BB4D-A742801140EF}"/>
              </a:ext>
            </a:extLst>
          </p:cNvPr>
          <p:cNvSpPr/>
          <p:nvPr/>
        </p:nvSpPr>
        <p:spPr>
          <a:xfrm>
            <a:off x="417354"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73F10F-4182-464E-B1DF-63EFE74B94A7}"/>
              </a:ext>
            </a:extLst>
          </p:cNvPr>
          <p:cNvSpPr/>
          <p:nvPr/>
        </p:nvSpPr>
        <p:spPr>
          <a:xfrm>
            <a:off x="6076950" y="402024"/>
            <a:ext cx="585788" cy="4861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9C6A91FD-4740-47DF-8C06-7D0F53AF4A47}"/>
              </a:ext>
            </a:extLst>
          </p:cNvPr>
          <p:cNvCxnSpPr>
            <a:cxnSpLocks/>
          </p:cNvCxnSpPr>
          <p:nvPr/>
        </p:nvCxnSpPr>
        <p:spPr>
          <a:xfrm>
            <a:off x="6662738" y="888206"/>
            <a:ext cx="1340643" cy="19478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4478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2211-E1D7-45A5-9321-F41FEFB87899}"/>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B2D334D5-C575-47D5-B647-E8F9722AB66B}"/>
              </a:ext>
            </a:extLst>
          </p:cNvPr>
          <p:cNvSpPr/>
          <p:nvPr/>
        </p:nvSpPr>
        <p:spPr>
          <a:xfrm>
            <a:off x="974566"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95C45-5199-4A20-90C5-0FADA6789585}"/>
              </a:ext>
            </a:extLst>
          </p:cNvPr>
          <p:cNvSpPr/>
          <p:nvPr/>
        </p:nvSpPr>
        <p:spPr>
          <a:xfrm>
            <a:off x="750094" y="402024"/>
            <a:ext cx="1212056" cy="63858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7A207D-B348-4633-85E3-26B1A271CE3C}"/>
              </a:ext>
            </a:extLst>
          </p:cNvPr>
          <p:cNvSpPr/>
          <p:nvPr/>
        </p:nvSpPr>
        <p:spPr>
          <a:xfrm>
            <a:off x="10290629" y="1040606"/>
            <a:ext cx="845009" cy="5363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60640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115B7-E374-4B96-9BDC-F934EB19F3D3}"/>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5EAC002E-9344-4937-9AC6-285DC6787A10}"/>
              </a:ext>
            </a:extLst>
          </p:cNvPr>
          <p:cNvSpPr/>
          <p:nvPr/>
        </p:nvSpPr>
        <p:spPr>
          <a:xfrm>
            <a:off x="10534650" y="3428999"/>
            <a:ext cx="1276219" cy="22483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72FF83-58B6-4480-A282-DBA5B6185680}"/>
              </a:ext>
            </a:extLst>
          </p:cNvPr>
          <p:cNvSpPr/>
          <p:nvPr/>
        </p:nvSpPr>
        <p:spPr>
          <a:xfrm>
            <a:off x="16667" y="399643"/>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43439-07FD-4095-9AC8-2B00952712D7}"/>
              </a:ext>
            </a:extLst>
          </p:cNvPr>
          <p:cNvSpPr/>
          <p:nvPr/>
        </p:nvSpPr>
        <p:spPr>
          <a:xfrm>
            <a:off x="11810869" y="158257"/>
            <a:ext cx="288099" cy="2869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6721FEB-D255-4DD0-8F5E-AED7797ECC59}"/>
              </a:ext>
            </a:extLst>
          </p:cNvPr>
          <p:cNvCxnSpPr>
            <a:cxnSpLocks/>
            <a:stCxn id="15" idx="1"/>
            <a:endCxn id="12" idx="3"/>
          </p:cNvCxnSpPr>
          <p:nvPr/>
        </p:nvCxnSpPr>
        <p:spPr>
          <a:xfrm flipH="1" flipV="1">
            <a:off x="304766" y="543097"/>
            <a:ext cx="686253" cy="22018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D081DE5-15B8-47A5-99C6-32170152FD6B}"/>
              </a:ext>
            </a:extLst>
          </p:cNvPr>
          <p:cNvSpPr/>
          <p:nvPr/>
        </p:nvSpPr>
        <p:spPr>
          <a:xfrm>
            <a:off x="991019" y="470895"/>
            <a:ext cx="2232086" cy="584775"/>
          </a:xfrm>
          <a:prstGeom prst="rect">
            <a:avLst/>
          </a:prstGeom>
        </p:spPr>
        <p:txBody>
          <a:bodyPr wrap="none">
            <a:spAutoFit/>
          </a:bodyPr>
          <a:lstStyle/>
          <a:p>
            <a:r>
              <a:rPr lang="en-US" sz="3200" dirty="0">
                <a:solidFill>
                  <a:srgbClr val="00B050"/>
                </a:solidFill>
                <a:cs typeface="Segoe UI Light" panose="020B0502040204020203" pitchFamily="34" charset="0"/>
              </a:rPr>
              <a:t>Report View</a:t>
            </a:r>
            <a:endParaRPr lang="en-US" sz="3200" dirty="0">
              <a:solidFill>
                <a:srgbClr val="00B050"/>
              </a:solidFill>
            </a:endParaRPr>
          </a:p>
        </p:txBody>
      </p:sp>
      <p:sp>
        <p:nvSpPr>
          <p:cNvPr id="16" name="Rectangle 15">
            <a:extLst>
              <a:ext uri="{FF2B5EF4-FFF2-40B4-BE49-F238E27FC236}">
                <a16:creationId xmlns:a16="http://schemas.microsoft.com/office/drawing/2014/main" id="{26F84C7A-D2D4-4C6F-8962-37179BB72B97}"/>
              </a:ext>
            </a:extLst>
          </p:cNvPr>
          <p:cNvSpPr/>
          <p:nvPr/>
        </p:nvSpPr>
        <p:spPr>
          <a:xfrm>
            <a:off x="6653151" y="9323"/>
            <a:ext cx="2232086" cy="584775"/>
          </a:xfrm>
          <a:prstGeom prst="rect">
            <a:avLst/>
          </a:prstGeom>
        </p:spPr>
        <p:txBody>
          <a:bodyPr wrap="square">
            <a:spAutoFit/>
          </a:bodyPr>
          <a:lstStyle/>
          <a:p>
            <a:pPr algn="r"/>
            <a:r>
              <a:rPr lang="en-US" sz="3200" dirty="0">
                <a:solidFill>
                  <a:srgbClr val="00B050"/>
                </a:solidFill>
                <a:cs typeface="Segoe UI Light" panose="020B0502040204020203" pitchFamily="34" charset="0"/>
              </a:rPr>
              <a:t>Hide Ribbon</a:t>
            </a:r>
          </a:p>
        </p:txBody>
      </p:sp>
      <p:cxnSp>
        <p:nvCxnSpPr>
          <p:cNvPr id="17" name="Straight Arrow Connector 16">
            <a:extLst>
              <a:ext uri="{FF2B5EF4-FFF2-40B4-BE49-F238E27FC236}">
                <a16:creationId xmlns:a16="http://schemas.microsoft.com/office/drawing/2014/main" id="{43C7CD2B-301E-4EAD-9F01-0B4C66ED30BA}"/>
              </a:ext>
            </a:extLst>
          </p:cNvPr>
          <p:cNvCxnSpPr>
            <a:cxnSpLocks/>
            <a:stCxn id="16" idx="3"/>
            <a:endCxn id="13" idx="1"/>
          </p:cNvCxnSpPr>
          <p:nvPr/>
        </p:nvCxnSpPr>
        <p:spPr>
          <a:xfrm>
            <a:off x="8885237" y="301711"/>
            <a:ext cx="292563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C6847B-4FE5-4AEA-B37A-C3D9FE3A7FBA}"/>
              </a:ext>
            </a:extLst>
          </p:cNvPr>
          <p:cNvSpPr/>
          <p:nvPr/>
        </p:nvSpPr>
        <p:spPr>
          <a:xfrm>
            <a:off x="7311506" y="3388039"/>
            <a:ext cx="1860830" cy="584775"/>
          </a:xfrm>
          <a:prstGeom prst="rect">
            <a:avLst/>
          </a:prstGeom>
        </p:spPr>
        <p:txBody>
          <a:bodyPr wrap="none">
            <a:spAutoFit/>
          </a:bodyPr>
          <a:lstStyle/>
          <a:p>
            <a:pPr algn="r"/>
            <a:r>
              <a:rPr lang="en-US" sz="3200" dirty="0">
                <a:solidFill>
                  <a:srgbClr val="00B050"/>
                </a:solidFill>
                <a:cs typeface="Segoe UI Light" panose="020B0502040204020203" pitchFamily="34" charset="0"/>
              </a:rPr>
              <a:t>Right click</a:t>
            </a:r>
          </a:p>
        </p:txBody>
      </p:sp>
      <p:cxnSp>
        <p:nvCxnSpPr>
          <p:cNvPr id="19" name="Straight Arrow Connector 18">
            <a:extLst>
              <a:ext uri="{FF2B5EF4-FFF2-40B4-BE49-F238E27FC236}">
                <a16:creationId xmlns:a16="http://schemas.microsoft.com/office/drawing/2014/main" id="{991781F6-BE06-4449-BD1D-E9AA794A2A30}"/>
              </a:ext>
            </a:extLst>
          </p:cNvPr>
          <p:cNvCxnSpPr>
            <a:cxnSpLocks/>
            <a:stCxn id="18" idx="3"/>
            <a:endCxn id="7" idx="1"/>
          </p:cNvCxnSpPr>
          <p:nvPr/>
        </p:nvCxnSpPr>
        <p:spPr>
          <a:xfrm>
            <a:off x="9172336" y="3680427"/>
            <a:ext cx="1362314" cy="872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5435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FFAF0-3DB5-4B0B-A0EE-C149862A7D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BDDFE69-86E0-4AE2-B166-4D067A34CC07}"/>
              </a:ext>
            </a:extLst>
          </p:cNvPr>
          <p:cNvSpPr/>
          <p:nvPr/>
        </p:nvSpPr>
        <p:spPr>
          <a:xfrm>
            <a:off x="9620250" y="3683000"/>
            <a:ext cx="1276219" cy="1104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10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143A0-DEEE-46EC-B7F0-3CEC3EB8E8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D997212-98DF-4CF0-966A-AAE1A9AF3884}"/>
              </a:ext>
            </a:extLst>
          </p:cNvPr>
          <p:cNvSpPr/>
          <p:nvPr/>
        </p:nvSpPr>
        <p:spPr>
          <a:xfrm>
            <a:off x="9620250" y="3657600"/>
            <a:ext cx="1276219" cy="24892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70515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D3000-5D1D-4346-A5AA-4AD010D1BC8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0DCD592-0F66-4528-9F03-522B49E1D00D}"/>
              </a:ext>
            </a:extLst>
          </p:cNvPr>
          <p:cNvSpPr/>
          <p:nvPr/>
        </p:nvSpPr>
        <p:spPr>
          <a:xfrm>
            <a:off x="2470150" y="685800"/>
            <a:ext cx="3346450" cy="889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ABFA2F-64B3-43CC-B658-2F5E603F3E9C}"/>
              </a:ext>
            </a:extLst>
          </p:cNvPr>
          <p:cNvSpPr/>
          <p:nvPr/>
        </p:nvSpPr>
        <p:spPr>
          <a:xfrm>
            <a:off x="9620250" y="2501900"/>
            <a:ext cx="1276219" cy="78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03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66312A9-B317-437A-A2BE-857382997C3D}"/>
              </a:ext>
            </a:extLst>
          </p:cNvPr>
          <p:cNvPicPr>
            <a:picLocks noChangeAspect="1"/>
          </p:cNvPicPr>
          <p:nvPr/>
        </p:nvPicPr>
        <p:blipFill>
          <a:blip r:embed="rId2"/>
          <a:stretch>
            <a:fillRect/>
          </a:stretch>
        </p:blipFill>
        <p:spPr>
          <a:xfrm>
            <a:off x="2508865" y="2131966"/>
            <a:ext cx="1293981" cy="2594066"/>
          </a:xfrm>
          <a:prstGeom prst="rect">
            <a:avLst/>
          </a:prstGeom>
        </p:spPr>
      </p:pic>
      <p:sp>
        <p:nvSpPr>
          <p:cNvPr id="2" name="Title 1">
            <a:extLst>
              <a:ext uri="{FF2B5EF4-FFF2-40B4-BE49-F238E27FC236}">
                <a16:creationId xmlns:a16="http://schemas.microsoft.com/office/drawing/2014/main" id="{47778E71-6827-4E06-9DDB-A0BFBFC7C973}"/>
              </a:ext>
            </a:extLst>
          </p:cNvPr>
          <p:cNvSpPr>
            <a:spLocks noGrp="1"/>
          </p:cNvSpPr>
          <p:nvPr>
            <p:ph type="title"/>
          </p:nvPr>
        </p:nvSpPr>
        <p:spPr>
          <a:xfrm>
            <a:off x="4044006" y="2418787"/>
            <a:ext cx="4732594" cy="2020426"/>
          </a:xfrm>
        </p:spPr>
        <p:txBody>
          <a:bodyPr>
            <a:noAutofit/>
          </a:bodyPr>
          <a:lstStyle/>
          <a:p>
            <a:r>
              <a:rPr lang="en-US" sz="6000" dirty="0">
                <a:solidFill>
                  <a:srgbClr val="262626"/>
                </a:solidFill>
              </a:rPr>
              <a:t>Please silence cell phones</a:t>
            </a:r>
          </a:p>
        </p:txBody>
      </p:sp>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4" name="Graphic 3" descr="Lightning bolt">
            <a:extLst>
              <a:ext uri="{FF2B5EF4-FFF2-40B4-BE49-F238E27FC236}">
                <a16:creationId xmlns:a16="http://schemas.microsoft.com/office/drawing/2014/main" id="{A4523EFB-9263-451C-99C1-5AB4F7B053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8865" y="2646655"/>
            <a:ext cx="1293982" cy="1564689"/>
          </a:xfrm>
          <a:prstGeom prst="rect">
            <a:avLst/>
          </a:prstGeom>
        </p:spPr>
      </p:pic>
      <p:pic>
        <p:nvPicPr>
          <p:cNvPr id="10" name="Picture 9" descr="A close up of a logo&#10;&#10;Description generated with very high confidence">
            <a:hlinkClick r:id="rId5"/>
            <a:extLst>
              <a:ext uri="{FF2B5EF4-FFF2-40B4-BE49-F238E27FC236}">
                <a16:creationId xmlns:a16="http://schemas.microsoft.com/office/drawing/2014/main" id="{D4FAF08A-314C-4755-89DE-AFAB70D253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254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https://player.slideplayer.com/74/12445783/slides/slide_5.jpg">
            <a:extLst>
              <a:ext uri="{FF2B5EF4-FFF2-40B4-BE49-F238E27FC236}">
                <a16:creationId xmlns:a16="http://schemas.microsoft.com/office/drawing/2014/main" id="{67D31E9B-4594-49C7-A252-B5A118D7E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0769B789-7E75-473B-9C0C-8B15122FE4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329524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8BAFD-8561-47BA-94CE-F7EE6A9C1FB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A54393FF-E6C6-4BD8-BEC1-5D9C4BFC1335}"/>
              </a:ext>
            </a:extLst>
          </p:cNvPr>
          <p:cNvSpPr/>
          <p:nvPr/>
        </p:nvSpPr>
        <p:spPr>
          <a:xfrm>
            <a:off x="539750" y="3429000"/>
            <a:ext cx="1830070" cy="13487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9695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0FF91C-3217-4A94-82EA-F89B59AE73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5" name="Straight Arrow Connector 14">
            <a:extLst>
              <a:ext uri="{FF2B5EF4-FFF2-40B4-BE49-F238E27FC236}">
                <a16:creationId xmlns:a16="http://schemas.microsoft.com/office/drawing/2014/main" id="{B98CD473-0CFF-443B-8285-194F4DEB30AF}"/>
              </a:ext>
            </a:extLst>
          </p:cNvPr>
          <p:cNvCxnSpPr>
            <a:cxnSpLocks/>
          </p:cNvCxnSpPr>
          <p:nvPr/>
        </p:nvCxnSpPr>
        <p:spPr>
          <a:xfrm>
            <a:off x="1013460" y="4091940"/>
            <a:ext cx="1227296" cy="90392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288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D50093-87B7-4470-A80D-A0105975DB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36CB2D3B-F7D1-4CD1-A4BB-C2305A7A91AE}"/>
              </a:ext>
            </a:extLst>
          </p:cNvPr>
          <p:cNvSpPr/>
          <p:nvPr/>
        </p:nvSpPr>
        <p:spPr>
          <a:xfrm>
            <a:off x="5748162" y="3181350"/>
            <a:ext cx="3472038" cy="19192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5B2E6F0A-D8B5-4296-8E53-6E38F647E8D7}"/>
              </a:ext>
            </a:extLst>
          </p:cNvPr>
          <p:cNvCxnSpPr>
            <a:cxnSpLocks/>
          </p:cNvCxnSpPr>
          <p:nvPr/>
        </p:nvCxnSpPr>
        <p:spPr>
          <a:xfrm flipV="1">
            <a:off x="7172325" y="3690938"/>
            <a:ext cx="1776413" cy="14763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133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B2133-126A-4514-A004-E7EE07FD7AA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F235D7B2-3BEA-4FC3-B980-8511EC57D7FF}"/>
              </a:ext>
            </a:extLst>
          </p:cNvPr>
          <p:cNvCxnSpPr>
            <a:cxnSpLocks/>
          </p:cNvCxnSpPr>
          <p:nvPr/>
        </p:nvCxnSpPr>
        <p:spPr>
          <a:xfrm flipV="1">
            <a:off x="8367212" y="469292"/>
            <a:ext cx="926926" cy="3883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116D4F-4E22-46A3-95D8-A29D2421559B}"/>
              </a:ext>
            </a:extLst>
          </p:cNvPr>
          <p:cNvCxnSpPr>
            <a:cxnSpLocks/>
          </p:cNvCxnSpPr>
          <p:nvPr/>
        </p:nvCxnSpPr>
        <p:spPr>
          <a:xfrm flipH="1">
            <a:off x="804863" y="469292"/>
            <a:ext cx="112871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2AFC54-7C45-4D9D-831D-D31C37D3D7A2}"/>
              </a:ext>
            </a:extLst>
          </p:cNvPr>
          <p:cNvSpPr/>
          <p:nvPr/>
        </p:nvSpPr>
        <p:spPr>
          <a:xfrm>
            <a:off x="9661525" y="2219326"/>
            <a:ext cx="1203325"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02105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1A2C0-2AB5-4718-BF03-E93911F902A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4" name="Straight Arrow Connector 13">
            <a:extLst>
              <a:ext uri="{FF2B5EF4-FFF2-40B4-BE49-F238E27FC236}">
                <a16:creationId xmlns:a16="http://schemas.microsoft.com/office/drawing/2014/main" id="{1244DDAE-E62D-4D44-85EF-D38DDED15AE8}"/>
              </a:ext>
            </a:extLst>
          </p:cNvPr>
          <p:cNvCxnSpPr>
            <a:cxnSpLocks/>
          </p:cNvCxnSpPr>
          <p:nvPr/>
        </p:nvCxnSpPr>
        <p:spPr>
          <a:xfrm flipH="1">
            <a:off x="2924176" y="5743575"/>
            <a:ext cx="342899" cy="73705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765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67D685-D7EE-40A8-A382-C1F37C2D53D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260EB4AF-8F39-495C-B079-9E78CBCD46AB}"/>
              </a:ext>
            </a:extLst>
          </p:cNvPr>
          <p:cNvSpPr/>
          <p:nvPr/>
        </p:nvSpPr>
        <p:spPr>
          <a:xfrm>
            <a:off x="254000" y="508000"/>
            <a:ext cx="520700" cy="2508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6FE5AD-8F4B-4C68-84DE-F6296B722A66}"/>
              </a:ext>
            </a:extLst>
          </p:cNvPr>
          <p:cNvSpPr/>
          <p:nvPr/>
        </p:nvSpPr>
        <p:spPr>
          <a:xfrm>
            <a:off x="8885238" y="1266825"/>
            <a:ext cx="563562" cy="542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9395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CCBDF6-A297-4E55-886F-08F70B5AB862}"/>
              </a:ext>
            </a:extLst>
          </p:cNvPr>
          <p:cNvPicPr>
            <a:picLocks noChangeAspect="1"/>
          </p:cNvPicPr>
          <p:nvPr/>
        </p:nvPicPr>
        <p:blipFill>
          <a:blip r:embed="rId3"/>
          <a:stretch>
            <a:fillRect/>
          </a:stretch>
        </p:blipFill>
        <p:spPr>
          <a:xfrm>
            <a:off x="7055" y="0"/>
            <a:ext cx="12177889"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832916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FB2C4-CACB-4E76-952C-63A87DB8CA1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C58C7806-290C-4CB3-8833-5D347E71EF2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8DA789-D9B1-4161-90BF-33BC771CCB3E}"/>
              </a:ext>
            </a:extLst>
          </p:cNvPr>
          <p:cNvSpPr/>
          <p:nvPr/>
        </p:nvSpPr>
        <p:spPr>
          <a:xfrm>
            <a:off x="1652428" y="698886"/>
            <a:ext cx="658971"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2F776A-08CB-41BB-93A1-EA83BA0681F3}"/>
              </a:ext>
            </a:extLst>
          </p:cNvPr>
          <p:cNvSpPr/>
          <p:nvPr/>
        </p:nvSpPr>
        <p:spPr>
          <a:xfrm>
            <a:off x="8374061" y="1026318"/>
            <a:ext cx="1293813" cy="16597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0921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21326F-885F-4605-AA32-4A2EF3771B3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9896996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8C89-00A3-424D-8EC2-5A9A7403FC8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E95B0C8C-6598-4E9C-A678-F7AD60633A4F}"/>
              </a:ext>
            </a:extLst>
          </p:cNvPr>
          <p:cNvSpPr/>
          <p:nvPr/>
        </p:nvSpPr>
        <p:spPr>
          <a:xfrm>
            <a:off x="490537" y="3381375"/>
            <a:ext cx="563564" cy="2063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97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s://player.slideplayer.com/74/12445783/slides/slide_6.jpg">
            <a:extLst>
              <a:ext uri="{FF2B5EF4-FFF2-40B4-BE49-F238E27FC236}">
                <a16:creationId xmlns:a16="http://schemas.microsoft.com/office/drawing/2014/main" id="{1EAEA442-73FB-42E3-8C0C-CE3F3E75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CA5BD6-47D7-419A-BE0F-A2491C50B9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21494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2321F-EAC5-48F2-9C35-2E169EF79C6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AB80EEA8-CCF5-49E1-951D-420AE41F1992}"/>
              </a:ext>
            </a:extLst>
          </p:cNvPr>
          <p:cNvSpPr/>
          <p:nvPr/>
        </p:nvSpPr>
        <p:spPr>
          <a:xfrm>
            <a:off x="10906126" y="1094581"/>
            <a:ext cx="790574" cy="10294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41A8673-5CA0-4918-8766-775184FF57D5}"/>
              </a:ext>
            </a:extLst>
          </p:cNvPr>
          <p:cNvCxnSpPr>
            <a:cxnSpLocks/>
          </p:cNvCxnSpPr>
          <p:nvPr/>
        </p:nvCxnSpPr>
        <p:spPr>
          <a:xfrm flipH="1">
            <a:off x="7673340" y="2197100"/>
            <a:ext cx="2246948" cy="11328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094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699D4-4D1E-45BF-BDFE-C3949F93E7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0F851FC-F3FF-4276-9C2C-91D0BE12577D}"/>
              </a:ext>
            </a:extLst>
          </p:cNvPr>
          <p:cNvSpPr/>
          <p:nvPr/>
        </p:nvSpPr>
        <p:spPr>
          <a:xfrm>
            <a:off x="10906126" y="1718387"/>
            <a:ext cx="790574" cy="4056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5899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FCBDF-D36F-4D36-81E2-AC6FFF3051D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5F75768-A86D-44F5-8D01-AC3346B88AF5}"/>
              </a:ext>
            </a:extLst>
          </p:cNvPr>
          <p:cNvCxnSpPr>
            <a:cxnSpLocks/>
          </p:cNvCxnSpPr>
          <p:nvPr/>
        </p:nvCxnSpPr>
        <p:spPr>
          <a:xfrm>
            <a:off x="9267825" y="2133600"/>
            <a:ext cx="0" cy="10795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65F92B-FF59-446D-805E-EA1E3F33BE09}"/>
              </a:ext>
            </a:extLst>
          </p:cNvPr>
          <p:cNvSpPr/>
          <p:nvPr/>
        </p:nvSpPr>
        <p:spPr>
          <a:xfrm>
            <a:off x="8094664" y="3524250"/>
            <a:ext cx="790574" cy="21907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049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DDFF5-3DAC-48D2-A7ED-7F1EE5D0B33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8402713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257C2-33BF-47E2-8C0B-8D96CECC3B7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EAC9117-B268-4337-A196-7E7CB7AA412E}"/>
              </a:ext>
            </a:extLst>
          </p:cNvPr>
          <p:cNvSpPr/>
          <p:nvPr/>
        </p:nvSpPr>
        <p:spPr>
          <a:xfrm>
            <a:off x="423862" y="3481387"/>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7065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F498F-391D-4C2B-9064-C79BE94B86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148016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E1483-3CAD-4E3A-A891-A671FCC8E298}"/>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43095252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1BAE9-4B49-4167-A59C-36BF9B867809}"/>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760955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5F527-3D9F-403C-9899-B16A836EA29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8572C370-6099-423F-8D5F-4EB2192981AD}"/>
              </a:ext>
            </a:extLst>
          </p:cNvPr>
          <p:cNvSpPr/>
          <p:nvPr/>
        </p:nvSpPr>
        <p:spPr>
          <a:xfrm>
            <a:off x="9638506" y="2395538"/>
            <a:ext cx="1259138" cy="333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8141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6D361-395E-4009-AD28-1B7F6FADFCB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7A9BDED-ECFD-4D53-9AF2-2278BF1A3A47}"/>
              </a:ext>
            </a:extLst>
          </p:cNvPr>
          <p:cNvSpPr/>
          <p:nvPr/>
        </p:nvSpPr>
        <p:spPr>
          <a:xfrm>
            <a:off x="423862" y="5172401"/>
            <a:ext cx="563564" cy="20637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33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ttps://player.slideplayer.com/74/12445783/slides/slide_7.jpg">
            <a:extLst>
              <a:ext uri="{FF2B5EF4-FFF2-40B4-BE49-F238E27FC236}">
                <a16:creationId xmlns:a16="http://schemas.microsoft.com/office/drawing/2014/main" id="{A6A59090-AB25-4BF4-B7CA-1EA66E42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E839D675-782E-4679-B606-200E78B93E7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6604748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3F62DD-D10B-4FD2-9B51-AE4BE05710F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DE469586-8F46-4D05-939F-A77702968F67}"/>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3F40131-EDFC-4A6B-ADAA-D3C602BF8C73}"/>
              </a:ext>
            </a:extLst>
          </p:cNvPr>
          <p:cNvCxnSpPr>
            <a:cxnSpLocks/>
          </p:cNvCxnSpPr>
          <p:nvPr/>
        </p:nvCxnSpPr>
        <p:spPr>
          <a:xfrm flipH="1">
            <a:off x="7200900" y="2217107"/>
            <a:ext cx="3070442" cy="121189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138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1A6A-96B9-490E-86C0-D3358D3AF54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9DC4BF5-35A9-42C2-9C00-31A358B5D386}"/>
              </a:ext>
            </a:extLst>
          </p:cNvPr>
          <p:cNvSpPr/>
          <p:nvPr/>
        </p:nvSpPr>
        <p:spPr>
          <a:xfrm>
            <a:off x="10906126" y="2514599"/>
            <a:ext cx="1216024" cy="2266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2115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8F5DF-6FF2-48F2-9F67-33A1E03FE6B0}"/>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74F04C0-133B-4AF6-A0DF-ADE0D8F66340}"/>
              </a:ext>
            </a:extLst>
          </p:cNvPr>
          <p:cNvSpPr/>
          <p:nvPr/>
        </p:nvSpPr>
        <p:spPr>
          <a:xfrm>
            <a:off x="10906126" y="2671762"/>
            <a:ext cx="1216024" cy="3667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9EB00-FC96-46DA-86CF-ADA50D03AFD5}"/>
              </a:ext>
            </a:extLst>
          </p:cNvPr>
          <p:cNvSpPr/>
          <p:nvPr/>
        </p:nvSpPr>
        <p:spPr>
          <a:xfrm>
            <a:off x="10560844" y="4162425"/>
            <a:ext cx="209550" cy="2024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0009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1B8AD-2224-4321-BECA-69E0EFAA55E7}"/>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44C823D2-31FC-4888-BA89-3CDF1221A6A8}"/>
              </a:ext>
            </a:extLst>
          </p:cNvPr>
          <p:cNvSpPr/>
          <p:nvPr/>
        </p:nvSpPr>
        <p:spPr>
          <a:xfrm>
            <a:off x="9242426" y="2170112"/>
            <a:ext cx="2613024"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2588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A0F1F-F1D9-4E45-9366-FBA0C5FB501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740F1D-1249-4545-B40F-2E3C90573875}"/>
              </a:ext>
            </a:extLst>
          </p:cNvPr>
          <p:cNvSpPr/>
          <p:nvPr/>
        </p:nvSpPr>
        <p:spPr>
          <a:xfrm>
            <a:off x="2826001" y="3488031"/>
            <a:ext cx="645862"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BF579E7-D3FF-4764-8CEF-B048E83E439B}"/>
              </a:ext>
            </a:extLst>
          </p:cNvPr>
          <p:cNvSpPr/>
          <p:nvPr/>
        </p:nvSpPr>
        <p:spPr>
          <a:xfrm>
            <a:off x="2820335" y="2066901"/>
            <a:ext cx="2060324" cy="5391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CCEB59A-5011-4681-95B3-AE4657031B91}"/>
              </a:ext>
            </a:extLst>
          </p:cNvPr>
          <p:cNvCxnSpPr>
            <a:cxnSpLocks/>
            <a:stCxn id="13" idx="0"/>
          </p:cNvCxnSpPr>
          <p:nvPr/>
        </p:nvCxnSpPr>
        <p:spPr>
          <a:xfrm flipV="1">
            <a:off x="3148932" y="2809875"/>
            <a:ext cx="1880268" cy="6781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CA0D75-29F3-4D1F-8542-7D631A19F0C8}"/>
              </a:ext>
            </a:extLst>
          </p:cNvPr>
          <p:cNvSpPr/>
          <p:nvPr/>
        </p:nvSpPr>
        <p:spPr>
          <a:xfrm>
            <a:off x="8207374" y="5519736"/>
            <a:ext cx="393701" cy="2254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8013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AC621-90C9-4F0B-A862-E39E2371AC0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527CC4F5-77D3-42DA-978C-D6B70D878B82}"/>
              </a:ext>
            </a:extLst>
          </p:cNvPr>
          <p:cNvSpPr/>
          <p:nvPr/>
        </p:nvSpPr>
        <p:spPr>
          <a:xfrm>
            <a:off x="9632514" y="3695284"/>
            <a:ext cx="1223059" cy="751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2859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46867-0F20-42FB-8495-BC5D6E851F5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BCD151E9-B86B-4605-B25D-83759F1DF418}"/>
              </a:ext>
            </a:extLst>
          </p:cNvPr>
          <p:cNvSpPr/>
          <p:nvPr/>
        </p:nvSpPr>
        <p:spPr>
          <a:xfrm>
            <a:off x="8093900" y="2619375"/>
            <a:ext cx="1223059" cy="381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3A0330-0000-4DD9-9C80-F5BF5CD0DB51}"/>
              </a:ext>
            </a:extLst>
          </p:cNvPr>
          <p:cNvSpPr/>
          <p:nvPr/>
        </p:nvSpPr>
        <p:spPr>
          <a:xfrm>
            <a:off x="467637" y="3429000"/>
            <a:ext cx="4218663" cy="317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9FF778C-67DD-4BB6-A8F4-3B41FD3AA660}"/>
              </a:ext>
            </a:extLst>
          </p:cNvPr>
          <p:cNvSpPr/>
          <p:nvPr/>
        </p:nvSpPr>
        <p:spPr>
          <a:xfrm>
            <a:off x="4965700" y="3746499"/>
            <a:ext cx="1987550"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2329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2DBCFB-66C3-46AB-A29C-DD962A0F9B0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0A049009-17EE-477F-93A9-385D2A3EB236}"/>
              </a:ext>
            </a:extLst>
          </p:cNvPr>
          <p:cNvSpPr/>
          <p:nvPr/>
        </p:nvSpPr>
        <p:spPr>
          <a:xfrm>
            <a:off x="4918074" y="4384674"/>
            <a:ext cx="2378075" cy="356395"/>
          </a:xfrm>
          <a:prstGeom prst="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641452D-DBAE-44B2-BCED-3DEEE07F05B4}"/>
              </a:ext>
            </a:extLst>
          </p:cNvPr>
          <p:cNvSpPr/>
          <p:nvPr/>
        </p:nvSpPr>
        <p:spPr>
          <a:xfrm>
            <a:off x="5251449"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7816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05EB5-F882-4CAC-9CA0-9AA0C11C489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cxnSp>
        <p:nvCxnSpPr>
          <p:cNvPr id="13" name="Straight Arrow Connector 12">
            <a:extLst>
              <a:ext uri="{FF2B5EF4-FFF2-40B4-BE49-F238E27FC236}">
                <a16:creationId xmlns:a16="http://schemas.microsoft.com/office/drawing/2014/main" id="{310F8BCD-DB4B-42E3-8B91-A43CF97C80E2}"/>
              </a:ext>
            </a:extLst>
          </p:cNvPr>
          <p:cNvCxnSpPr>
            <a:cxnSpLocks/>
          </p:cNvCxnSpPr>
          <p:nvPr/>
        </p:nvCxnSpPr>
        <p:spPr>
          <a:xfrm flipH="1">
            <a:off x="7383780" y="1869281"/>
            <a:ext cx="2512695" cy="171211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517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3B5DF-A4CE-4CF8-BE88-3F835B610F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49805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B2D90"/>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3"/>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ttps://player.slideplayer.com/74/12445783/slides/slide_8.jpg">
            <a:extLst>
              <a:ext uri="{FF2B5EF4-FFF2-40B4-BE49-F238E27FC236}">
                <a16:creationId xmlns:a16="http://schemas.microsoft.com/office/drawing/2014/main" id="{21D9FBBB-8AE8-41EA-A80D-B74B4D0D7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generated with very high confidence">
            <a:hlinkClick r:id="rId5"/>
            <a:extLst>
              <a:ext uri="{FF2B5EF4-FFF2-40B4-BE49-F238E27FC236}">
                <a16:creationId xmlns:a16="http://schemas.microsoft.com/office/drawing/2014/main" id="{738EE2C9-3794-4D4F-A469-E6B6C70E390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553753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59F45-EE8F-40E9-908A-B69D4C0EDC1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2357490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790302-C370-4A73-A1DD-B80973202176}"/>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8447999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32549-92E7-4840-85A3-39102550FE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9ADF422-37F7-48B1-A2E6-299F9DEB578B}"/>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138898B-C11A-42E4-BFFE-C71C655BC557}"/>
              </a:ext>
            </a:extLst>
          </p:cNvPr>
          <p:cNvSpPr/>
          <p:nvPr/>
        </p:nvSpPr>
        <p:spPr>
          <a:xfrm>
            <a:off x="9277349" y="3595687"/>
            <a:ext cx="1533525" cy="2476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88375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1E780-C448-4004-8C93-EA5C4746DD0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ED49099-4560-4A7D-9327-27FAE8ADAADF}"/>
              </a:ext>
            </a:extLst>
          </p:cNvPr>
          <p:cNvSpPr/>
          <p:nvPr/>
        </p:nvSpPr>
        <p:spPr>
          <a:xfrm>
            <a:off x="3036660" y="3542846"/>
            <a:ext cx="998311" cy="4050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1859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0CE7C-AA98-4771-9EE9-C8CC8F7DFED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69D2ACA0-705E-48AB-BBAC-D3D322237A78}"/>
              </a:ext>
            </a:extLst>
          </p:cNvPr>
          <p:cNvSpPr/>
          <p:nvPr/>
        </p:nvSpPr>
        <p:spPr>
          <a:xfrm>
            <a:off x="9147174" y="2962275"/>
            <a:ext cx="311151" cy="2780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772990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C0BD8-692A-4199-8CE6-9845F29CB69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B8095A-47A5-4FEF-A0C5-B1F00F042113}"/>
              </a:ext>
            </a:extLst>
          </p:cNvPr>
          <p:cNvSpPr/>
          <p:nvPr/>
        </p:nvSpPr>
        <p:spPr>
          <a:xfrm>
            <a:off x="8508206" y="3289979"/>
            <a:ext cx="515144" cy="2406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862B9EB1-09FB-4D89-BE5B-6FD6788197FE}"/>
              </a:ext>
            </a:extLst>
          </p:cNvPr>
          <p:cNvSpPr/>
          <p:nvPr/>
        </p:nvSpPr>
        <p:spPr>
          <a:xfrm>
            <a:off x="8070056" y="4699000"/>
            <a:ext cx="876300" cy="806705"/>
          </a:xfrm>
          <a:prstGeom prst="ellipse">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D50A1-57B4-434F-9F6C-6E4372CAD71B}"/>
              </a:ext>
            </a:extLst>
          </p:cNvPr>
          <p:cNvSpPr/>
          <p:nvPr/>
        </p:nvSpPr>
        <p:spPr>
          <a:xfrm>
            <a:off x="488155" y="3429000"/>
            <a:ext cx="2588419"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2840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712C-190E-47C6-A7BF-0F9DC90A3B45}"/>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5" name="Rectangle 14">
            <a:extLst>
              <a:ext uri="{FF2B5EF4-FFF2-40B4-BE49-F238E27FC236}">
                <a16:creationId xmlns:a16="http://schemas.microsoft.com/office/drawing/2014/main" id="{5A958EC5-EFE5-4EEC-B5BD-5DF781BBC3AB}"/>
              </a:ext>
            </a:extLst>
          </p:cNvPr>
          <p:cNvSpPr/>
          <p:nvPr/>
        </p:nvSpPr>
        <p:spPr>
          <a:xfrm>
            <a:off x="2990850" y="3000375"/>
            <a:ext cx="219075" cy="2143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A6D81BE-5093-4457-902A-B56C9F2C4A9F}"/>
              </a:ext>
            </a:extLst>
          </p:cNvPr>
          <p:cNvSpPr/>
          <p:nvPr/>
        </p:nvSpPr>
        <p:spPr>
          <a:xfrm>
            <a:off x="2598736" y="3429000"/>
            <a:ext cx="2354264" cy="51911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9003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20EB187-900F-4AF5-813B-101456D9F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624D17C8-E9C2-48A4-AA36-D7048A6CCC4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 +</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1200152"/>
            <a:ext cx="3666498" cy="4457696"/>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Slicer Between</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Bookmarks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Analytics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Mobile</a:t>
            </a:r>
          </a:p>
        </p:txBody>
      </p:sp>
      <p:sp>
        <p:nvSpPr>
          <p:cNvPr id="20" name="Parallelogram 1">
            <a:extLst>
              <a:ext uri="{FF2B5EF4-FFF2-40B4-BE49-F238E27FC236}">
                <a16:creationId xmlns:a16="http://schemas.microsoft.com/office/drawing/2014/main" id="{04456B23-F804-4E8F-A3C3-E7BDC8696E0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tx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764E240E-5C5D-4708-B027-A5B7D0136E62}"/>
              </a:ext>
            </a:extLst>
          </p:cNvPr>
          <p:cNvGrpSpPr/>
          <p:nvPr/>
        </p:nvGrpSpPr>
        <p:grpSpPr>
          <a:xfrm>
            <a:off x="11290646" y="6569923"/>
            <a:ext cx="831504" cy="252506"/>
            <a:chOff x="668108" y="601336"/>
            <a:chExt cx="3665655" cy="1113164"/>
          </a:xfrm>
          <a:solidFill>
            <a:schemeClr val="bg1"/>
          </a:solidFill>
        </p:grpSpPr>
        <p:pic>
          <p:nvPicPr>
            <p:cNvPr id="22" name="Picture 21">
              <a:hlinkClick r:id="rId5"/>
              <a:extLst>
                <a:ext uri="{FF2B5EF4-FFF2-40B4-BE49-F238E27FC236}">
                  <a16:creationId xmlns:a16="http://schemas.microsoft.com/office/drawing/2014/main" id="{A960E5DA-E2EC-4953-9E82-634253C4282A}"/>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3" name="Picture 22">
              <a:hlinkClick r:id="rId5"/>
              <a:extLst>
                <a:ext uri="{FF2B5EF4-FFF2-40B4-BE49-F238E27FC236}">
                  <a16:creationId xmlns:a16="http://schemas.microsoft.com/office/drawing/2014/main" id="{252CA145-CCFB-4096-B81D-79D3E73D950A}"/>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6914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25DD7-6CF0-40F2-883E-DC5A57E2DCBC}"/>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6EF55E1-2C2E-4DFB-B8FB-0C45DCB3FD96}"/>
              </a:ext>
            </a:extLst>
          </p:cNvPr>
          <p:cNvSpPr/>
          <p:nvPr/>
        </p:nvSpPr>
        <p:spPr>
          <a:xfrm>
            <a:off x="516741" y="4502976"/>
            <a:ext cx="1149221" cy="130910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13220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D9234-8B29-4749-86FA-1D56FA0FD23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1652428" y="402024"/>
            <a:ext cx="833597"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518B7-0936-4709-BFFC-026C83BB5834}"/>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234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AFAF8"/>
        </a:solidFill>
        <a:effectLst/>
      </p:bgPr>
    </p:bg>
    <p:spTree>
      <p:nvGrpSpPr>
        <p:cNvPr id="1" name=""/>
        <p:cNvGrpSpPr/>
        <p:nvPr/>
      </p:nvGrpSpPr>
      <p:grpSpPr>
        <a:xfrm>
          <a:off x="0" y="0"/>
          <a:ext cx="0" cy="0"/>
          <a:chOff x="0" y="0"/>
          <a:chExt cx="0" cy="0"/>
        </a:xfrm>
      </p:grpSpPr>
      <p:pic>
        <p:nvPicPr>
          <p:cNvPr id="6148" name="Picture 4" descr="How it works">
            <a:extLst>
              <a:ext uri="{FF2B5EF4-FFF2-40B4-BE49-F238E27FC236}">
                <a16:creationId xmlns:a16="http://schemas.microsoft.com/office/drawing/2014/main" id="{C2F6D42F-9391-4660-A3A1-A838CB58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320"/>
            <a:ext cx="12192000" cy="693932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generated with very high confidence">
            <a:hlinkClick r:id="rId5"/>
            <a:extLst>
              <a:ext uri="{FF2B5EF4-FFF2-40B4-BE49-F238E27FC236}">
                <a16:creationId xmlns:a16="http://schemas.microsoft.com/office/drawing/2014/main" id="{29EA8535-848D-41F1-844E-BA6FA3A8CE2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137982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C481-42B8-4295-A659-28D48FAEDBF3}"/>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6502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C6B472-081B-4761-9D1F-A2F374AC3B4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8490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7CF2E-B931-45A6-8B9D-2E33A073772D}"/>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04016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B219A5-946A-4A24-879E-5E1EDA17CE8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71379" y="197236"/>
            <a:ext cx="511176"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14AD9D-DCAE-4BFD-A564-E388E085C436}"/>
              </a:ext>
            </a:extLst>
          </p:cNvPr>
          <p:cNvSpPr/>
          <p:nvPr/>
        </p:nvSpPr>
        <p:spPr>
          <a:xfrm>
            <a:off x="8358028" y="1583124"/>
            <a:ext cx="1268572" cy="30777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2845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193E0-22FB-4359-A1E9-18C5E7C0F6F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00BC2454-79F5-42B0-AFA7-49CB33DD7647}"/>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362610-8120-4608-B1DF-13D2F523F714}"/>
              </a:ext>
            </a:extLst>
          </p:cNvPr>
          <p:cNvSpPr/>
          <p:nvPr/>
        </p:nvSpPr>
        <p:spPr>
          <a:xfrm>
            <a:off x="8374061" y="462477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33505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F9AE8-456E-4DA0-9B24-8035A1F3CEC4}"/>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F85D87BB-7CEF-4405-AF7A-4A211848EC1E}"/>
              </a:ext>
            </a:extLst>
          </p:cNvPr>
          <p:cNvSpPr/>
          <p:nvPr/>
        </p:nvSpPr>
        <p:spPr>
          <a:xfrm>
            <a:off x="8374062" y="1391036"/>
            <a:ext cx="446088"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B3548F2-8240-45B0-9713-CAB77EE006B4}"/>
              </a:ext>
            </a:extLst>
          </p:cNvPr>
          <p:cNvSpPr/>
          <p:nvPr/>
        </p:nvSpPr>
        <p:spPr>
          <a:xfrm>
            <a:off x="8374061" y="4800033"/>
            <a:ext cx="943769" cy="20478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543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AD7F1-370D-4E59-8B9D-C111F278EF72}"/>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D1C51525-7914-49C9-94DD-B1C633C786D2}"/>
              </a:ext>
            </a:extLst>
          </p:cNvPr>
          <p:cNvSpPr/>
          <p:nvPr/>
        </p:nvSpPr>
        <p:spPr>
          <a:xfrm>
            <a:off x="8058546" y="2609850"/>
            <a:ext cx="943769" cy="11239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4663D8C-7CCD-4C39-BCB9-2E451FFBAEAB}"/>
              </a:ext>
            </a:extLst>
          </p:cNvPr>
          <p:cNvSpPr/>
          <p:nvPr/>
        </p:nvSpPr>
        <p:spPr>
          <a:xfrm>
            <a:off x="9002314" y="3929063"/>
            <a:ext cx="2288332" cy="190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209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67085-84B8-41FA-9B3D-9BDE1D02C86F}"/>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99581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1E456-BB35-4D19-9585-F91276CFD49E}"/>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12746A4E-E9EA-4F27-B5A6-0A6C9370CA08}"/>
              </a:ext>
            </a:extLst>
          </p:cNvPr>
          <p:cNvSpPr/>
          <p:nvPr/>
        </p:nvSpPr>
        <p:spPr>
          <a:xfrm>
            <a:off x="6299200" y="1879600"/>
            <a:ext cx="3621088" cy="20955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93EB0D8-113B-4B9E-8219-BA09D10ED95F}"/>
              </a:ext>
            </a:extLst>
          </p:cNvPr>
          <p:cNvSpPr/>
          <p:nvPr/>
        </p:nvSpPr>
        <p:spPr>
          <a:xfrm>
            <a:off x="10642600" y="2387600"/>
            <a:ext cx="1284288" cy="24325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494585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CA639-D8A5-4E99-8839-3F11E243A431}"/>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1</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Azure Data Studio</a:t>
            </a:r>
          </a:p>
        </p:txBody>
      </p:sp>
      <p:pic>
        <p:nvPicPr>
          <p:cNvPr id="15" name="Picture 14" descr="A close up of a logo&#10;&#10;Description generated with very high confidence">
            <a:hlinkClick r:id="rId5"/>
            <a:extLst>
              <a:ext uri="{FF2B5EF4-FFF2-40B4-BE49-F238E27FC236}">
                <a16:creationId xmlns:a16="http://schemas.microsoft.com/office/drawing/2014/main" id="{2F932585-39E9-4F5F-A2D7-E44DD956E3DD}"/>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838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3F6169-C31F-4692-9AB0-2D8FEED76746}"/>
              </a:ext>
            </a:extLst>
          </p:cNvPr>
          <p:cNvGrpSpPr/>
          <p:nvPr/>
        </p:nvGrpSpPr>
        <p:grpSpPr>
          <a:xfrm>
            <a:off x="0" y="1983"/>
            <a:ext cx="12192000" cy="6854034"/>
            <a:chOff x="0" y="1983"/>
            <a:chExt cx="12192000" cy="6854034"/>
          </a:xfrm>
        </p:grpSpPr>
        <p:pic>
          <p:nvPicPr>
            <p:cNvPr id="4" name="Picture 3">
              <a:extLst>
                <a:ext uri="{FF2B5EF4-FFF2-40B4-BE49-F238E27FC236}">
                  <a16:creationId xmlns:a16="http://schemas.microsoft.com/office/drawing/2014/main" id="{40260C7F-8775-4A43-A7AE-F20F914B86DD}"/>
                </a:ext>
              </a:extLst>
            </p:cNvPr>
            <p:cNvPicPr>
              <a:picLocks noChangeAspect="1"/>
            </p:cNvPicPr>
            <p:nvPr/>
          </p:nvPicPr>
          <p:blipFill>
            <a:blip r:embed="rId3"/>
            <a:stretch>
              <a:fillRect/>
            </a:stretch>
          </p:blipFill>
          <p:spPr>
            <a:xfrm>
              <a:off x="0" y="1983"/>
              <a:ext cx="12192000" cy="6854034"/>
            </a:xfrm>
            <a:prstGeom prst="rect">
              <a:avLst/>
            </a:prstGeom>
          </p:spPr>
        </p:pic>
        <p:pic>
          <p:nvPicPr>
            <p:cNvPr id="13" name="Picture 12">
              <a:extLst>
                <a:ext uri="{FF2B5EF4-FFF2-40B4-BE49-F238E27FC236}">
                  <a16:creationId xmlns:a16="http://schemas.microsoft.com/office/drawing/2014/main" id="{73278C1B-243D-4125-BBEF-487DD072B8EA}"/>
                </a:ext>
              </a:extLst>
            </p:cNvPr>
            <p:cNvPicPr>
              <a:picLocks noChangeAspect="1"/>
            </p:cNvPicPr>
            <p:nvPr/>
          </p:nvPicPr>
          <p:blipFill rotWithShape="1">
            <a:blip r:embed="rId4"/>
            <a:srcRect b="85251"/>
            <a:stretch/>
          </p:blipFill>
          <p:spPr>
            <a:xfrm>
              <a:off x="0" y="1983"/>
              <a:ext cx="12192000" cy="1010918"/>
            </a:xfrm>
            <a:prstGeom prst="rect">
              <a:avLst/>
            </a:prstGeom>
          </p:spPr>
        </p:pic>
      </p:grpSp>
      <p:sp>
        <p:nvSpPr>
          <p:cNvPr id="12" name="Rectangle 11">
            <a:hlinkClick r:id="rId5"/>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sp>
        <p:nvSpPr>
          <p:cNvPr id="14" name="Rectangle 13">
            <a:extLst>
              <a:ext uri="{FF2B5EF4-FFF2-40B4-BE49-F238E27FC236}">
                <a16:creationId xmlns:a16="http://schemas.microsoft.com/office/drawing/2014/main" id="{9E7FF445-990B-4C60-9E0D-AC228731707A}"/>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3084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FE225-459B-4D50-BD17-10DDE741FD08}"/>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CE3859AC-4789-4D92-AC33-467F8FF91E37}"/>
              </a:ext>
            </a:extLst>
          </p:cNvPr>
          <p:cNvSpPr/>
          <p:nvPr/>
        </p:nvSpPr>
        <p:spPr>
          <a:xfrm>
            <a:off x="0" y="355600"/>
            <a:ext cx="1684020" cy="71882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2F04FBC-7393-4578-B7D1-0FD77F0112B6}"/>
              </a:ext>
            </a:extLst>
          </p:cNvPr>
          <p:cNvSpPr/>
          <p:nvPr/>
        </p:nvSpPr>
        <p:spPr>
          <a:xfrm>
            <a:off x="9606626" y="1009688"/>
            <a:ext cx="258537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69711C-F488-4841-92D3-A88418C2E85E}"/>
              </a:ext>
            </a:extLst>
          </p:cNvPr>
          <p:cNvSpPr/>
          <p:nvPr/>
        </p:nvSpPr>
        <p:spPr>
          <a:xfrm>
            <a:off x="3751579" y="1679575"/>
            <a:ext cx="2449195" cy="4121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22434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A590C-F7DD-40E1-9666-F6FB6BB5B51D}"/>
              </a:ext>
            </a:extLst>
          </p:cNvPr>
          <p:cNvPicPr>
            <a:picLocks noChangeAspect="1"/>
          </p:cNvPicPr>
          <p:nvPr/>
        </p:nvPicPr>
        <p:blipFill>
          <a:blip r:embed="rId3"/>
          <a:stretch>
            <a:fillRect/>
          </a:stretch>
        </p:blipFill>
        <p:spPr>
          <a:xfrm>
            <a:off x="0" y="1983"/>
            <a:ext cx="12192000" cy="6854034"/>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13" name="Rectangle 12">
            <a:extLst>
              <a:ext uri="{FF2B5EF4-FFF2-40B4-BE49-F238E27FC236}">
                <a16:creationId xmlns:a16="http://schemas.microsoft.com/office/drawing/2014/main" id="{E7584D68-F701-4068-A5E4-4BC611EA5E0E}"/>
              </a:ext>
            </a:extLst>
          </p:cNvPr>
          <p:cNvSpPr/>
          <p:nvPr/>
        </p:nvSpPr>
        <p:spPr>
          <a:xfrm>
            <a:off x="7615396" y="365302"/>
            <a:ext cx="1684020" cy="11904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3822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Pre-lab: </a:t>
            </a:r>
            <a:r>
              <a:rPr lang="en-US" sz="2000" kern="0" dirty="0">
                <a:solidFill>
                  <a:srgbClr val="F2C812"/>
                </a:solidFill>
              </a:rPr>
              <a:t>goo.gl/e1r2iq</a:t>
            </a: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Get Data: </a:t>
            </a:r>
            <a:r>
              <a:rPr lang="en-US" sz="2000" kern="0" dirty="0">
                <a:solidFill>
                  <a:srgbClr val="F2C812"/>
                </a:solidFill>
              </a:rPr>
              <a:t>goo.gl/</a:t>
            </a:r>
            <a:r>
              <a:rPr lang="en-US" sz="2000" kern="0" dirty="0" err="1">
                <a:solidFill>
                  <a:srgbClr val="F2C812"/>
                </a:solidFill>
              </a:rPr>
              <a:t>GiuiMV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Data Prep: </a:t>
            </a:r>
            <a:r>
              <a:rPr lang="en-US" sz="2000" kern="0" dirty="0">
                <a:solidFill>
                  <a:srgbClr val="F2C812"/>
                </a:solidFill>
              </a:rPr>
              <a:t>goo.gl/</a:t>
            </a:r>
            <a:r>
              <a:rPr lang="en-US" sz="2000" kern="0" dirty="0" err="1">
                <a:solidFill>
                  <a:srgbClr val="F2C812"/>
                </a:solidFill>
              </a:rPr>
              <a:t>UjmsLV</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Model and Explore: </a:t>
            </a:r>
            <a:r>
              <a:rPr lang="en-US" sz="2000" kern="0" dirty="0">
                <a:solidFill>
                  <a:srgbClr val="F2C812"/>
                </a:solidFill>
              </a:rPr>
              <a:t>goo.gl/</a:t>
            </a:r>
            <a:r>
              <a:rPr lang="en-US" sz="2000" kern="0" dirty="0" err="1">
                <a:solidFill>
                  <a:srgbClr val="F2C812"/>
                </a:solidFill>
              </a:rPr>
              <a:t>mpCUSC</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Visualizations: </a:t>
            </a:r>
            <a:r>
              <a:rPr lang="en-US" sz="2000" kern="0" dirty="0">
                <a:solidFill>
                  <a:srgbClr val="F2C812"/>
                </a:solidFill>
              </a:rPr>
              <a:t>goo.gl/</a:t>
            </a:r>
            <a:r>
              <a:rPr lang="en-US" sz="2000" kern="0" dirty="0" err="1">
                <a:solidFill>
                  <a:srgbClr val="F2C812"/>
                </a:solidFill>
              </a:rPr>
              <a:t>qEbruw</a:t>
            </a:r>
            <a:endParaRPr lang="en-US" sz="2000" kern="0" dirty="0">
              <a:solidFill>
                <a:srgbClr val="F2C812"/>
              </a:solidFill>
            </a:endParaRPr>
          </a:p>
          <a:p>
            <a:pPr marL="228600" lvl="0" indent="-228600">
              <a:lnSpc>
                <a:spcPct val="90000"/>
              </a:lnSpc>
              <a:spcBef>
                <a:spcPts val="1000"/>
              </a:spcBef>
              <a:buClr>
                <a:srgbClr val="F2C812"/>
              </a:buClr>
              <a:buFont typeface="Arial" panose="020B0604020202020204" pitchFamily="34" charset="0"/>
              <a:buChar char="•"/>
              <a:defRPr/>
            </a:pPr>
            <a:r>
              <a:rPr lang="en-US" sz="2000" kern="0" dirty="0">
                <a:solidFill>
                  <a:srgbClr val="FFFFFF"/>
                </a:solidFill>
              </a:rPr>
              <a:t>Power BI Service: </a:t>
            </a:r>
            <a:r>
              <a:rPr lang="en-US" sz="2000" kern="0" dirty="0">
                <a:solidFill>
                  <a:srgbClr val="F2C812"/>
                </a:solidFill>
              </a:rPr>
              <a:t>goo.gl/2b9HYH</a:t>
            </a:r>
          </a:p>
        </p:txBody>
      </p:sp>
    </p:spTree>
    <p:extLst>
      <p:ext uri="{BB962C8B-B14F-4D97-AF65-F5344CB8AC3E}">
        <p14:creationId xmlns:p14="http://schemas.microsoft.com/office/powerpoint/2010/main" val="18822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DC9C1-11AD-424A-9F4E-27D63BED2A92}"/>
              </a:ext>
            </a:extLst>
          </p:cNvPr>
          <p:cNvPicPr>
            <a:picLocks noChangeAspect="1"/>
          </p:cNvPicPr>
          <p:nvPr/>
        </p:nvPicPr>
        <p:blipFill rotWithShape="1">
          <a:blip r:embed="rId3"/>
          <a:srcRect l="6927" r="6944"/>
          <a:stretch/>
        </p:blipFill>
        <p:spPr>
          <a:xfrm>
            <a:off x="5017487" y="857250"/>
            <a:ext cx="7684101" cy="481012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5" name="microsoft">
            <a:extLst>
              <a:ext uri="{FF2B5EF4-FFF2-40B4-BE49-F238E27FC236}">
                <a16:creationId xmlns:a16="http://schemas.microsoft.com/office/drawing/2014/main" id="{5217EC47-35C6-4E3A-963C-497574A841DF}"/>
              </a:ext>
            </a:extLst>
          </p:cNvPr>
          <p:cNvSpPr/>
          <p:nvPr/>
        </p:nvSpPr>
        <p:spPr>
          <a:xfrm>
            <a:off x="281690" y="2437829"/>
            <a:ext cx="4183316" cy="754269"/>
          </a:xfrm>
          <a:prstGeom prst="rect">
            <a:avLst/>
          </a:prstGeom>
        </p:spPr>
        <p:txBody>
          <a:bodyPr wrap="square" lIns="143428" tIns="89642" rIns="143428" bIns="89642" anchor="t">
            <a:spAutoFit/>
          </a:bodyPr>
          <a:lstStyle/>
          <a:p>
            <a:pPr defTabSz="914102" fontAlgn="base">
              <a:lnSpc>
                <a:spcPct val="95000"/>
              </a:lnSpc>
              <a:spcBef>
                <a:spcPct val="0"/>
              </a:spcBef>
              <a:defRPr/>
            </a:pPr>
            <a:r>
              <a:rPr lang="en-US" sz="3921" spc="-98" dirty="0">
                <a:ln w="3175">
                  <a:noFill/>
                </a:ln>
                <a:solidFill>
                  <a:schemeClr val="bg1"/>
                </a:solidFill>
                <a:latin typeface="Segoe UI Light"/>
                <a:cs typeface="Segoe UI" pitchFamily="34" charset="0"/>
              </a:rPr>
              <a:t>Community</a:t>
            </a:r>
          </a:p>
        </p:txBody>
      </p:sp>
      <p:pic>
        <p:nvPicPr>
          <p:cNvPr id="4" name="Picture 3">
            <a:extLst>
              <a:ext uri="{FF2B5EF4-FFF2-40B4-BE49-F238E27FC236}">
                <a16:creationId xmlns:a16="http://schemas.microsoft.com/office/drawing/2014/main" id="{710BB284-5689-485E-AEE0-62D5FAEF86B2}"/>
              </a:ext>
            </a:extLst>
          </p:cNvPr>
          <p:cNvPicPr>
            <a:picLocks noChangeAspect="1"/>
          </p:cNvPicPr>
          <p:nvPr/>
        </p:nvPicPr>
        <p:blipFill rotWithShape="1">
          <a:blip r:embed="rId7"/>
          <a:srcRect b="13054"/>
          <a:stretch/>
        </p:blipFill>
        <p:spPr>
          <a:xfrm>
            <a:off x="5017487" y="857250"/>
            <a:ext cx="7684101" cy="4810125"/>
          </a:xfrm>
          <a:prstGeom prst="rect">
            <a:avLst/>
          </a:prstGeom>
        </p:spPr>
      </p:pic>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8"/>
          <a:stretch>
            <a:fillRect/>
          </a:stretch>
        </p:blipFill>
        <p:spPr>
          <a:xfrm>
            <a:off x="3676097" y="-106542"/>
            <a:ext cx="10299225" cy="6858000"/>
          </a:xfrm>
          <a:prstGeom prst="rect">
            <a:avLst/>
          </a:prstGeom>
        </p:spPr>
      </p:pic>
      <p:sp>
        <p:nvSpPr>
          <p:cNvPr id="19" name="Rectangle 18">
            <a:extLst>
              <a:ext uri="{FF2B5EF4-FFF2-40B4-BE49-F238E27FC236}">
                <a16:creationId xmlns:a16="http://schemas.microsoft.com/office/drawing/2014/main" id="{7E0DED17-0383-455C-9BEB-3A8B37023403}"/>
              </a:ext>
            </a:extLst>
          </p:cNvPr>
          <p:cNvSpPr/>
          <p:nvPr/>
        </p:nvSpPr>
        <p:spPr>
          <a:xfrm>
            <a:off x="281690" y="3322458"/>
            <a:ext cx="6096000" cy="1990288"/>
          </a:xfrm>
          <a:prstGeom prst="rect">
            <a:avLst/>
          </a:prstGeom>
        </p:spPr>
        <p:txBody>
          <a:bodyPr>
            <a:spAutoFit/>
          </a:bodyPr>
          <a:lstStyle/>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Data Stories Gallery</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rPr>
              <a:t>Discuss </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Connect</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Feedback</a:t>
            </a:r>
          </a:p>
          <a:p>
            <a:pPr marL="228600" marR="0" lvl="0" indent="-228600" defTabSz="91440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lang="en-US" sz="2000" kern="0" dirty="0">
                <a:solidFill>
                  <a:srgbClr val="FFFFFF"/>
                </a:solidFill>
              </a:rPr>
              <a:t>Register</a:t>
            </a:r>
            <a:endParaRPr kumimoji="0" lang="en-US" sz="20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62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50"/>
                                        <p:tgtEl>
                                          <p:spTgt spid="15"/>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5"/>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lh3.googleusercontent.com/2N5FS2ib8I3GFbzTeslTY2oxy81Xy_5vRV9kdQ5UUNCLsv-K2juK84p84-CSQX9OYIPOvWssyYSYKb-DZpz8BNljnyNy5rima5zsORGRJYpqlXUg4Sz-OX7hAIH_GtLtZuzyzwromS9VWaJhx_XIbkuH0gGYzE-T957kQg7xR5WBjZpKA64aznK2DEfcFMFqmwl2jFR5Bhhj8duTQmnZWxjpBFeCGLHv-PfgDFsL5d6On6lUwikRCFOMYiSAvkfKLPulYnasxa4wgGyt1nUUZHcu1kJP7N__zDkoXucKBz0q4os9_wPEIEwoRdo05ooQVlzZKmALKzMJCUfxkyD9LGto_Ns67AW9ym1HRfQt4aDcMpALK-3urYSDh0cbxeQyr8jep8Vkloh3xrAf_IrqdVE9EUiAxgsZ0Ktud-VACiz0hbGuFSLu12g78W-NHp18Rzh6SJFA2QkWq6aEee5SA1gYnzUDyY3MUMSiiN_9KNUAiatyc6l3dgL7VO9MS2XJJR18NVcUC_dM1KUE-oaucriek-uBqwxbd9RpMgUCq3F11RY52nfTqwuxVl3Sd3gFcuXwU2QEnrONcNxAVJneZ8noeLHsjjPcQKeAz7Kj_RxB54RBMcleh-F23ITNp84AAcsVmxyIizyj67WQm0hMjzoZ4MTcczsI=w1080-h608-no">
            <a:extLst>
              <a:ext uri="{FF2B5EF4-FFF2-40B4-BE49-F238E27FC236}">
                <a16:creationId xmlns:a16="http://schemas.microsoft.com/office/drawing/2014/main" id="{33D151DA-84B7-40E9-AF58-8F80E1395E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
                    </a14:imgEffect>
                    <a14:imgEffect>
                      <a14:brightnessContrast bright="-50000" contrast="-10000"/>
                    </a14:imgEffect>
                  </a14:imgLayer>
                </a14:imgProps>
              </a:ext>
              <a:ext uri="{28A0092B-C50C-407E-A947-70E740481C1C}">
                <a14:useLocalDpi xmlns:a14="http://schemas.microsoft.com/office/drawing/2010/main" val="0"/>
              </a:ext>
            </a:extLst>
          </a:blip>
          <a:srcRect/>
          <a:stretch>
            <a:fillRect/>
          </a:stretch>
        </p:blipFill>
        <p:spPr bwMode="auto">
          <a:xfrm>
            <a:off x="5013" y="0"/>
            <a:ext cx="121819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5051F9-DE2E-413C-A315-FE3BDCE41A09}"/>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9600" kern="1200" dirty="0">
                <a:solidFill>
                  <a:srgbClr val="FFFFFF"/>
                </a:solidFill>
                <a:latin typeface="Segoe UI Light" panose="020B0502040204020203" pitchFamily="34" charset="0"/>
                <a:cs typeface="Segoe UI Light" panose="020B0502040204020203" pitchFamily="34" charset="0"/>
              </a:rPr>
              <a:t>DEMOS</a:t>
            </a:r>
          </a:p>
        </p:txBody>
      </p:sp>
      <p:sp>
        <p:nvSpPr>
          <p:cNvPr id="4" name="Content Placeholder 2">
            <a:extLst>
              <a:ext uri="{FF2B5EF4-FFF2-40B4-BE49-F238E27FC236}">
                <a16:creationId xmlns:a16="http://schemas.microsoft.com/office/drawing/2014/main" id="{5861C861-75F5-49F2-9567-B1AB524CCD4A}"/>
              </a:ext>
            </a:extLst>
          </p:cNvPr>
          <p:cNvSpPr>
            <a:spLocks noGrp="1"/>
          </p:cNvSpPr>
          <p:nvPr>
            <p:ph sz="half" idx="1"/>
          </p:nvPr>
        </p:nvSpPr>
        <p:spPr>
          <a:xfrm>
            <a:off x="1" y="0"/>
            <a:ext cx="3666498" cy="6858000"/>
          </a:xfrm>
        </p:spPr>
        <p:txBody>
          <a:bodyPr vert="horz" lIns="91440" tIns="45720" rIns="91440" bIns="45720" rtlCol="0" anchor="ctr">
            <a:normAutofit/>
          </a:bodyPr>
          <a:lstStyle/>
          <a:p>
            <a:pPr marL="0" indent="0" algn="r">
              <a:buNone/>
            </a:pPr>
            <a:r>
              <a:rPr lang="en-US" sz="2400" dirty="0">
                <a:solidFill>
                  <a:srgbClr val="FFFFFF"/>
                </a:solidFill>
                <a:latin typeface="Segoe UI Light" panose="020B0502040204020203" pitchFamily="34" charset="0"/>
                <a:cs typeface="Segoe UI Light" panose="020B0502040204020203" pitchFamily="34" charset="0"/>
              </a:rPr>
              <a:t>Power BI Service</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Gateway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Schedule Refresh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Security</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Walkthrough</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Dashboards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Reports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Datasets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Alerts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Q&amp;A</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Excel Workbooks</a:t>
            </a:r>
          </a:p>
          <a:p>
            <a:pPr marL="0" indent="0" algn="r">
              <a:buNone/>
            </a:pPr>
            <a:r>
              <a:rPr lang="en-US" sz="2400" dirty="0">
                <a:solidFill>
                  <a:srgbClr val="FFFFFF"/>
                </a:solidFill>
                <a:latin typeface="Segoe UI Light" panose="020B0502040204020203" pitchFamily="34" charset="0"/>
                <a:cs typeface="Segoe UI Light" panose="020B0502040204020203" pitchFamily="34" charset="0"/>
              </a:rPr>
              <a:t>Collaboration using Apps</a:t>
            </a:r>
          </a:p>
        </p:txBody>
      </p:sp>
      <p:sp>
        <p:nvSpPr>
          <p:cNvPr id="11" name="Parallelogram 1">
            <a:extLst>
              <a:ext uri="{FF2B5EF4-FFF2-40B4-BE49-F238E27FC236}">
                <a16:creationId xmlns:a16="http://schemas.microsoft.com/office/drawing/2014/main" id="{63185253-5447-4278-BE91-D638C34D84C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12" name="Group 11">
            <a:extLst>
              <a:ext uri="{FF2B5EF4-FFF2-40B4-BE49-F238E27FC236}">
                <a16:creationId xmlns:a16="http://schemas.microsoft.com/office/drawing/2014/main" id="{1ACB0F7F-2D71-4305-B80C-5CFC38A8499F}"/>
              </a:ext>
            </a:extLst>
          </p:cNvPr>
          <p:cNvGrpSpPr/>
          <p:nvPr/>
        </p:nvGrpSpPr>
        <p:grpSpPr>
          <a:xfrm>
            <a:off x="11290646" y="6569923"/>
            <a:ext cx="831504" cy="252506"/>
            <a:chOff x="668108" y="601336"/>
            <a:chExt cx="3665655" cy="1113164"/>
          </a:xfrm>
          <a:solidFill>
            <a:sysClr val="window" lastClr="FFFFFF"/>
          </a:solidFill>
        </p:grpSpPr>
        <p:pic>
          <p:nvPicPr>
            <p:cNvPr id="13" name="Picture 12">
              <a:hlinkClick r:id="rId5"/>
              <a:extLst>
                <a:ext uri="{FF2B5EF4-FFF2-40B4-BE49-F238E27FC236}">
                  <a16:creationId xmlns:a16="http://schemas.microsoft.com/office/drawing/2014/main" id="{FCE23F2F-F0EB-46F6-A53C-DF6BF9EDE69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4" name="Picture 13">
              <a:hlinkClick r:id="rId5"/>
              <a:extLst>
                <a:ext uri="{FF2B5EF4-FFF2-40B4-BE49-F238E27FC236}">
                  <a16:creationId xmlns:a16="http://schemas.microsoft.com/office/drawing/2014/main" id="{6CA54A0C-78AC-437C-B2DC-9B2DCC0F6BE1}"/>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741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CE5D7F-5CC1-446E-A565-4F20EF4F427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71946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87D461-16D4-4732-9A51-BC6C75A56AA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20672675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12219-2A5A-4F26-B86F-46CA8B28A3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E22F9A1F-55F8-4CFB-8CE7-2A864E1D402A}"/>
              </a:ext>
            </a:extLst>
          </p:cNvPr>
          <p:cNvSpPr/>
          <p:nvPr/>
        </p:nvSpPr>
        <p:spPr>
          <a:xfrm>
            <a:off x="1013460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8502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1F4D7-A69F-42E3-ADD7-8308AF395429}"/>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CFC10ADB-9ADB-425B-8CB7-8F3B1947FC15}"/>
              </a:ext>
            </a:extLst>
          </p:cNvPr>
          <p:cNvSpPr/>
          <p:nvPr/>
        </p:nvSpPr>
        <p:spPr>
          <a:xfrm>
            <a:off x="1053084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8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F6A540-29E2-4173-858B-93DD8ADF04DE}"/>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3" name="Picture 12" descr="A close up of a logo&#10;&#10;Description generated with very high confidence">
            <a:hlinkClick r:id="rId4"/>
            <a:extLst>
              <a:ext uri="{FF2B5EF4-FFF2-40B4-BE49-F238E27FC236}">
                <a16:creationId xmlns:a16="http://schemas.microsoft.com/office/drawing/2014/main" id="{7A158E15-026E-4A9C-8797-55706E43AD6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217464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F2021-92B0-485B-94F3-F4A98B62805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0077560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88282-147F-4F4E-B1B0-6AD8BB6EAF9F}"/>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883747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1E912-7AB9-4CF2-9EB8-32DF93B57E31}"/>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2052367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DA4F2-E42E-43E8-974F-C66AFAAE0F2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585250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8B5C-02A1-416B-980D-217F6C0478C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35F4D09D-6974-479D-8CC4-B48F3D696C00}"/>
              </a:ext>
            </a:extLst>
          </p:cNvPr>
          <p:cNvPicPr>
            <a:picLocks noChangeAspect="1"/>
          </p:cNvPicPr>
          <p:nvPr/>
        </p:nvPicPr>
        <p:blipFill rotWithShape="1">
          <a:blip r:embed="rId7"/>
          <a:srcRect t="2390" b="4852"/>
          <a:stretch/>
        </p:blipFill>
        <p:spPr>
          <a:xfrm>
            <a:off x="2705269" y="5737682"/>
            <a:ext cx="1267002" cy="733425"/>
          </a:xfrm>
          <a:prstGeom prst="rect">
            <a:avLst/>
          </a:prstGeom>
        </p:spPr>
      </p:pic>
      <p:grpSp>
        <p:nvGrpSpPr>
          <p:cNvPr id="32" name="Group 31">
            <a:extLst>
              <a:ext uri="{FF2B5EF4-FFF2-40B4-BE49-F238E27FC236}">
                <a16:creationId xmlns:a16="http://schemas.microsoft.com/office/drawing/2014/main" id="{E62DF4D0-A9D4-4291-BB5D-5E06E6DE09D5}"/>
              </a:ext>
            </a:extLst>
          </p:cNvPr>
          <p:cNvGrpSpPr/>
          <p:nvPr/>
        </p:nvGrpSpPr>
        <p:grpSpPr>
          <a:xfrm>
            <a:off x="2663189" y="5695393"/>
            <a:ext cx="2324101" cy="852304"/>
            <a:chOff x="2796539" y="5717619"/>
            <a:chExt cx="2324101" cy="852304"/>
          </a:xfrm>
        </p:grpSpPr>
        <p:cxnSp>
          <p:nvCxnSpPr>
            <p:cNvPr id="7" name="Straight Connector 6">
              <a:extLst>
                <a:ext uri="{FF2B5EF4-FFF2-40B4-BE49-F238E27FC236}">
                  <a16:creationId xmlns:a16="http://schemas.microsoft.com/office/drawing/2014/main" id="{1B230D21-010B-417C-BEB7-FC2CED43D5E8}"/>
                </a:ext>
              </a:extLst>
            </p:cNvPr>
            <p:cNvCxnSpPr/>
            <p:nvPr/>
          </p:nvCxnSpPr>
          <p:spPr>
            <a:xfrm>
              <a:off x="2796540" y="5717721"/>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3A5E5912-C5C4-41B5-ADFB-033287959857}"/>
                </a:ext>
              </a:extLst>
            </p:cNvPr>
            <p:cNvCxnSpPr>
              <a:cxnSpLocks/>
            </p:cNvCxnSpPr>
            <p:nvPr/>
          </p:nvCxnSpPr>
          <p:spPr>
            <a:xfrm>
              <a:off x="4119563" y="5717619"/>
              <a:ext cx="1001077" cy="396301"/>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D0267A4-4581-4280-8CC6-918E7EC5CDED}"/>
                </a:ext>
              </a:extLst>
            </p:cNvPr>
            <p:cNvCxnSpPr>
              <a:cxnSpLocks/>
            </p:cNvCxnSpPr>
            <p:nvPr/>
          </p:nvCxnSpPr>
          <p:spPr>
            <a:xfrm>
              <a:off x="2796540" y="5717721"/>
              <a:ext cx="0" cy="852202"/>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1B5A153A-7210-4EBC-A01D-6DB203EA717F}"/>
                </a:ext>
              </a:extLst>
            </p:cNvPr>
            <p:cNvCxnSpPr/>
            <p:nvPr/>
          </p:nvCxnSpPr>
          <p:spPr>
            <a:xfrm>
              <a:off x="2796539" y="6553594"/>
              <a:ext cx="1347179" cy="0"/>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4298DDEB-D3C9-47E5-8FF8-3772906852B4}"/>
                </a:ext>
              </a:extLst>
            </p:cNvPr>
            <p:cNvCxnSpPr>
              <a:cxnSpLocks/>
            </p:cNvCxnSpPr>
            <p:nvPr/>
          </p:nvCxnSpPr>
          <p:spPr>
            <a:xfrm flipV="1">
              <a:off x="4119563" y="6113920"/>
              <a:ext cx="1001077" cy="439674"/>
            </a:xfrm>
            <a:prstGeom prst="lin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0645614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08337-B7F7-4C4C-9D12-D15C0C098F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133040"/>
            <a:ext cx="1451429"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404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78E4E-E9AC-4D9E-B493-082CDF4714A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3096A344-14F6-469A-B8A1-0FFD120C2848}"/>
              </a:ext>
            </a:extLst>
          </p:cNvPr>
          <p:cNvSpPr/>
          <p:nvPr/>
        </p:nvSpPr>
        <p:spPr>
          <a:xfrm>
            <a:off x="4904014" y="2781300"/>
            <a:ext cx="2055586" cy="18923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982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43FE1-DE03-4E39-BE32-C9BE80CA96C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943882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4C252-17C1-4004-AD3C-D25006BA22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424559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48B48-F7A6-4BDD-9332-DB4CF5C3BAB2}"/>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465758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AD4554-A126-47C5-8D6A-526F0AEE0B6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BA81ECAE-9895-4929-BCC3-ADA25E723D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740506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8"/>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9"/>
          <a:stretch>
            <a:fillRect/>
          </a:stretch>
        </p:blipFill>
        <p:spPr>
          <a:xfrm>
            <a:off x="67706" y="34925"/>
            <a:ext cx="398847" cy="607475"/>
          </a:xfrm>
          <a:prstGeom prst="rect">
            <a:avLst/>
          </a:prstGeom>
        </p:spPr>
      </p:pic>
      <p:pic>
        <p:nvPicPr>
          <p:cNvPr id="5" name="Picture 4">
            <a:extLst>
              <a:ext uri="{FF2B5EF4-FFF2-40B4-BE49-F238E27FC236}">
                <a16:creationId xmlns:a16="http://schemas.microsoft.com/office/drawing/2014/main" id="{937BFB39-8DD2-482E-8D9D-C9F7787F5EE2}"/>
              </a:ext>
            </a:extLst>
          </p:cNvPr>
          <p:cNvPicPr>
            <a:picLocks noChangeAspect="1"/>
          </p:cNvPicPr>
          <p:nvPr/>
        </p:nvPicPr>
        <p:blipFill>
          <a:blip r:embed="rId10"/>
          <a:stretch>
            <a:fillRect/>
          </a:stretch>
        </p:blipFill>
        <p:spPr>
          <a:xfrm>
            <a:off x="1895475" y="1290637"/>
            <a:ext cx="8401050" cy="4276725"/>
          </a:xfrm>
          <a:prstGeom prst="rect">
            <a:avLst/>
          </a:prstGeom>
        </p:spPr>
      </p:pic>
    </p:spTree>
    <p:extLst>
      <p:ext uri="{BB962C8B-B14F-4D97-AF65-F5344CB8AC3E}">
        <p14:creationId xmlns:p14="http://schemas.microsoft.com/office/powerpoint/2010/main" val="116311546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4E4932-CE4D-4C42-B9E3-AF4BC20D35BA}"/>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3" name="Rectangle 2">
            <a:extLst>
              <a:ext uri="{FF2B5EF4-FFF2-40B4-BE49-F238E27FC236}">
                <a16:creationId xmlns:a16="http://schemas.microsoft.com/office/drawing/2014/main" id="{F484A8B2-15DC-4A81-9140-E4FFE0C5FF32}"/>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9F3491-DDE9-4FCB-8598-E3EB8207215C}"/>
              </a:ext>
            </a:extLst>
          </p:cNvPr>
          <p:cNvPicPr>
            <a:picLocks noChangeAspect="1"/>
          </p:cNvPicPr>
          <p:nvPr/>
        </p:nvPicPr>
        <p:blipFill rotWithShape="1">
          <a:blip r:embed="rId3"/>
          <a:srcRect l="2273" r="2273"/>
          <a:stretch/>
        </p:blipFill>
        <p:spPr>
          <a:xfrm>
            <a:off x="0" y="-14160"/>
            <a:ext cx="12192000" cy="6886320"/>
          </a:xfrm>
          <a:prstGeom prst="rect">
            <a:avLst/>
          </a:prstGeom>
        </p:spPr>
      </p:pic>
      <p:pic>
        <p:nvPicPr>
          <p:cNvPr id="12" name="Picture 11">
            <a:extLst>
              <a:ext uri="{FF2B5EF4-FFF2-40B4-BE49-F238E27FC236}">
                <a16:creationId xmlns:a16="http://schemas.microsoft.com/office/drawing/2014/main" id="{A7C9A2B8-2198-4F7F-8082-320ED49C8FBD}"/>
              </a:ext>
            </a:extLst>
          </p:cNvPr>
          <p:cNvPicPr>
            <a:picLocks noChangeAspect="1"/>
          </p:cNvPicPr>
          <p:nvPr/>
        </p:nvPicPr>
        <p:blipFill>
          <a:blip r:embed="rId4"/>
          <a:stretch>
            <a:fillRect/>
          </a:stretch>
        </p:blipFill>
        <p:spPr>
          <a:xfrm>
            <a:off x="50006" y="730918"/>
            <a:ext cx="434248" cy="519874"/>
          </a:xfrm>
          <a:prstGeom prst="rect">
            <a:avLst/>
          </a:prstGeom>
        </p:spPr>
      </p:pic>
      <p:pic>
        <p:nvPicPr>
          <p:cNvPr id="2" name="Picture 1">
            <a:extLst>
              <a:ext uri="{FF2B5EF4-FFF2-40B4-BE49-F238E27FC236}">
                <a16:creationId xmlns:a16="http://schemas.microsoft.com/office/drawing/2014/main" id="{82A20FAC-4F8A-46CB-B203-8B62117FA466}"/>
              </a:ext>
            </a:extLst>
          </p:cNvPr>
          <p:cNvPicPr>
            <a:picLocks noChangeAspect="1"/>
          </p:cNvPicPr>
          <p:nvPr/>
        </p:nvPicPr>
        <p:blipFill>
          <a:blip r:embed="rId5"/>
          <a:stretch>
            <a:fillRect/>
          </a:stretch>
        </p:blipFill>
        <p:spPr>
          <a:xfrm>
            <a:off x="1400175" y="57150"/>
            <a:ext cx="9391650" cy="67437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6"/>
              <a:extLst>
                <a:ext uri="{FF2B5EF4-FFF2-40B4-BE49-F238E27FC236}">
                  <a16:creationId xmlns:a16="http://schemas.microsoft.com/office/drawing/2014/main" id="{456F7029-15A8-43CF-9555-545449B2593D}"/>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11" name="Picture 10">
              <a:hlinkClick r:id="rId6"/>
              <a:extLst>
                <a:ext uri="{FF2B5EF4-FFF2-40B4-BE49-F238E27FC236}">
                  <a16:creationId xmlns:a16="http://schemas.microsoft.com/office/drawing/2014/main" id="{77565FDD-8CFE-4107-B95A-183142871000}"/>
                </a:ext>
              </a:extLst>
            </p:cNvPr>
            <p:cNvPicPr>
              <a:picLocks noChangeAspect="1"/>
            </p:cNvPicPr>
            <p:nvPr/>
          </p:nvPicPr>
          <p:blipFill>
            <a:blip r:embed="rId8"/>
            <a:stretch>
              <a:fillRect/>
            </a:stretch>
          </p:blipFill>
          <p:spPr>
            <a:xfrm>
              <a:off x="1465541" y="1130596"/>
              <a:ext cx="2868222" cy="355013"/>
            </a:xfrm>
            <a:prstGeom prst="rect">
              <a:avLst/>
            </a:prstGeom>
            <a:grpFill/>
          </p:spPr>
        </p:pic>
      </p:grpSp>
      <p:pic>
        <p:nvPicPr>
          <p:cNvPr id="14" name="Picture 13">
            <a:extLst>
              <a:ext uri="{FF2B5EF4-FFF2-40B4-BE49-F238E27FC236}">
                <a16:creationId xmlns:a16="http://schemas.microsoft.com/office/drawing/2014/main" id="{D9DCB3AE-218D-43FC-AAFE-7DB834293E1D}"/>
              </a:ext>
            </a:extLst>
          </p:cNvPr>
          <p:cNvPicPr>
            <a:picLocks noChangeAspect="1"/>
          </p:cNvPicPr>
          <p:nvPr/>
        </p:nvPicPr>
        <p:blipFill>
          <a:blip r:embed="rId9"/>
          <a:stretch>
            <a:fillRect/>
          </a:stretch>
        </p:blipFill>
        <p:spPr>
          <a:xfrm>
            <a:off x="-39102" y="1347106"/>
            <a:ext cx="634415" cy="732521"/>
          </a:xfrm>
          <a:prstGeom prst="rect">
            <a:avLst/>
          </a:prstGeom>
        </p:spPr>
      </p:pic>
      <p:pic>
        <p:nvPicPr>
          <p:cNvPr id="15" name="Picture 14">
            <a:extLst>
              <a:ext uri="{FF2B5EF4-FFF2-40B4-BE49-F238E27FC236}">
                <a16:creationId xmlns:a16="http://schemas.microsoft.com/office/drawing/2014/main" id="{A332ECAF-5795-43D1-BF02-79EC9D882ADD}"/>
              </a:ext>
            </a:extLst>
          </p:cNvPr>
          <p:cNvPicPr>
            <a:picLocks noChangeAspect="1"/>
          </p:cNvPicPr>
          <p:nvPr/>
        </p:nvPicPr>
        <p:blipFill>
          <a:blip r:embed="rId10"/>
          <a:stretch>
            <a:fillRect/>
          </a:stretch>
        </p:blipFill>
        <p:spPr>
          <a:xfrm>
            <a:off x="67706" y="34925"/>
            <a:ext cx="398847" cy="607475"/>
          </a:xfrm>
          <a:prstGeom prst="rect">
            <a:avLst/>
          </a:prstGeom>
        </p:spPr>
      </p:pic>
    </p:spTree>
    <p:extLst>
      <p:ext uri="{BB962C8B-B14F-4D97-AF65-F5344CB8AC3E}">
        <p14:creationId xmlns:p14="http://schemas.microsoft.com/office/powerpoint/2010/main" val="8506732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BDEB6-2421-4247-A329-5E3823538963}"/>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487B5EBD-64AF-4070-9716-0D451C7527F5}"/>
              </a:ext>
            </a:extLst>
          </p:cNvPr>
          <p:cNvSpPr/>
          <p:nvPr/>
        </p:nvSpPr>
        <p:spPr>
          <a:xfrm>
            <a:off x="5473700" y="3429000"/>
            <a:ext cx="889000" cy="59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8520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18B71E-23B3-45DF-9F53-28D0DB48C9EB}"/>
              </a:ext>
            </a:extLst>
          </p:cNvPr>
          <p:cNvPicPr>
            <a:picLocks noChangeAspect="1"/>
          </p:cNvPicPr>
          <p:nvPr/>
        </p:nvPicPr>
        <p:blipFill>
          <a:blip r:embed="rId3"/>
          <a:stretch>
            <a:fillRect/>
          </a:stretch>
        </p:blipFill>
        <p:spPr>
          <a:xfrm>
            <a:off x="2741" y="0"/>
            <a:ext cx="12186518" cy="6858000"/>
          </a:xfrm>
          <a:prstGeom prst="rect">
            <a:avLst/>
          </a:prstGeom>
        </p:spPr>
      </p:pic>
      <p:sp>
        <p:nvSpPr>
          <p:cNvPr id="12" name="Rectangle 11">
            <a:hlinkClick r:id="rId4"/>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5"/>
              <a:extLst>
                <a:ext uri="{FF2B5EF4-FFF2-40B4-BE49-F238E27FC236}">
                  <a16:creationId xmlns:a16="http://schemas.microsoft.com/office/drawing/2014/main" id="{456F7029-15A8-43CF-9555-545449B2593D}"/>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11" name="Picture 10">
              <a:hlinkClick r:id="rId5"/>
              <a:extLst>
                <a:ext uri="{FF2B5EF4-FFF2-40B4-BE49-F238E27FC236}">
                  <a16:creationId xmlns:a16="http://schemas.microsoft.com/office/drawing/2014/main" id="{77565FDD-8CFE-4107-B95A-183142871000}"/>
                </a:ext>
              </a:extLst>
            </p:cNvPr>
            <p:cNvPicPr>
              <a:picLocks noChangeAspect="1"/>
            </p:cNvPicPr>
            <p:nvPr/>
          </p:nvPicPr>
          <p:blipFill>
            <a:blip r:embed="rId7"/>
            <a:stretch>
              <a:fillRect/>
            </a:stretch>
          </p:blipFill>
          <p:spPr>
            <a:xfrm>
              <a:off x="1465541" y="1130596"/>
              <a:ext cx="2868222" cy="355013"/>
            </a:xfrm>
            <a:prstGeom prst="rect">
              <a:avLst/>
            </a:prstGeom>
            <a:grpFill/>
          </p:spPr>
        </p:pic>
      </p:grpSp>
      <p:pic>
        <p:nvPicPr>
          <p:cNvPr id="3" name="Picture 2">
            <a:extLst>
              <a:ext uri="{FF2B5EF4-FFF2-40B4-BE49-F238E27FC236}">
                <a16:creationId xmlns:a16="http://schemas.microsoft.com/office/drawing/2014/main" id="{827DE8D5-8C07-4D8B-914B-AB6E48368C62}"/>
              </a:ext>
            </a:extLst>
          </p:cNvPr>
          <p:cNvPicPr>
            <a:picLocks noChangeAspect="1"/>
          </p:cNvPicPr>
          <p:nvPr/>
        </p:nvPicPr>
        <p:blipFill>
          <a:blip r:embed="rId8"/>
          <a:stretch>
            <a:fillRect/>
          </a:stretch>
        </p:blipFill>
        <p:spPr>
          <a:xfrm>
            <a:off x="0" y="1626312"/>
            <a:ext cx="8008438" cy="4810126"/>
          </a:xfrm>
          <a:prstGeom prst="rect">
            <a:avLst/>
          </a:prstGeom>
        </p:spPr>
      </p:pic>
      <p:pic>
        <p:nvPicPr>
          <p:cNvPr id="2" name="Picture 1">
            <a:extLst>
              <a:ext uri="{FF2B5EF4-FFF2-40B4-BE49-F238E27FC236}">
                <a16:creationId xmlns:a16="http://schemas.microsoft.com/office/drawing/2014/main" id="{46E4AC8B-3C7B-4B9B-A3CE-BFD994B87558}"/>
              </a:ext>
            </a:extLst>
          </p:cNvPr>
          <p:cNvPicPr>
            <a:picLocks noChangeAspect="1"/>
          </p:cNvPicPr>
          <p:nvPr/>
        </p:nvPicPr>
        <p:blipFill>
          <a:blip r:embed="rId9"/>
          <a:stretch>
            <a:fillRect/>
          </a:stretch>
        </p:blipFill>
        <p:spPr>
          <a:xfrm>
            <a:off x="8780451" y="1626312"/>
            <a:ext cx="3411549" cy="3429000"/>
          </a:xfrm>
          <a:prstGeom prst="rect">
            <a:avLst/>
          </a:prstGeom>
        </p:spPr>
      </p:pic>
      <p:cxnSp>
        <p:nvCxnSpPr>
          <p:cNvPr id="13" name="Straight Arrow Connector 12">
            <a:extLst>
              <a:ext uri="{FF2B5EF4-FFF2-40B4-BE49-F238E27FC236}">
                <a16:creationId xmlns:a16="http://schemas.microsoft.com/office/drawing/2014/main" id="{B6315F8E-C9FC-4A59-A501-1C76320C3BF5}"/>
              </a:ext>
            </a:extLst>
          </p:cNvPr>
          <p:cNvCxnSpPr>
            <a:cxnSpLocks/>
          </p:cNvCxnSpPr>
          <p:nvPr/>
        </p:nvCxnSpPr>
        <p:spPr>
          <a:xfrm flipH="1">
            <a:off x="1728788" y="822639"/>
            <a:ext cx="3699212" cy="107283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A6BF5D-21BA-46FA-BDF8-3D403EE19FE3}"/>
              </a:ext>
            </a:extLst>
          </p:cNvPr>
          <p:cNvCxnSpPr>
            <a:cxnSpLocks/>
          </p:cNvCxnSpPr>
          <p:nvPr/>
        </p:nvCxnSpPr>
        <p:spPr>
          <a:xfrm>
            <a:off x="5994400" y="822639"/>
            <a:ext cx="3111500" cy="98076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97DABC-E499-49EC-955A-A6A8725A510C}"/>
              </a:ext>
            </a:extLst>
          </p:cNvPr>
          <p:cNvSpPr/>
          <p:nvPr/>
        </p:nvSpPr>
        <p:spPr>
          <a:xfrm>
            <a:off x="8951086" y="3675419"/>
            <a:ext cx="889000" cy="279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29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FA37BB-0FF0-406A-8794-7254DCC373AB}"/>
              </a:ext>
            </a:extLst>
          </p:cNvPr>
          <p:cNvPicPr>
            <a:picLocks noChangeAspect="1"/>
          </p:cNvPicPr>
          <p:nvPr/>
        </p:nvPicPr>
        <p:blipFill>
          <a:blip r:embed="rId3"/>
          <a:stretch>
            <a:fillRect/>
          </a:stretch>
        </p:blipFill>
        <p:spPr>
          <a:xfrm>
            <a:off x="2741" y="0"/>
            <a:ext cx="12186518"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7" name="Rectangle 6">
            <a:extLst>
              <a:ext uri="{FF2B5EF4-FFF2-40B4-BE49-F238E27FC236}">
                <a16:creationId xmlns:a16="http://schemas.microsoft.com/office/drawing/2014/main" id="{02758F01-02D1-4877-BFD6-0F28D2AC20D5}"/>
              </a:ext>
            </a:extLst>
          </p:cNvPr>
          <p:cNvSpPr/>
          <p:nvPr/>
        </p:nvSpPr>
        <p:spPr>
          <a:xfrm>
            <a:off x="292100" y="952500"/>
            <a:ext cx="2730500" cy="355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2076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91C37-9A7B-453A-97ED-FEF78C157A77}"/>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068134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43536-3241-41AB-A6BE-88891DF7C0EB}"/>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531567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05EE9-87ED-438E-8F3A-F141C3FE5C3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98097079-64E5-4AC8-B8F2-C8A2EE520D64}"/>
              </a:ext>
            </a:extLst>
          </p:cNvPr>
          <p:cNvSpPr/>
          <p:nvPr/>
        </p:nvSpPr>
        <p:spPr>
          <a:xfrm>
            <a:off x="6197601" y="3036711"/>
            <a:ext cx="663222" cy="5026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8748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087DED-F84E-461D-83CE-0A444E8A18D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
        <p:nvSpPr>
          <p:cNvPr id="12" name="Rectangle 11">
            <a:extLst>
              <a:ext uri="{FF2B5EF4-FFF2-40B4-BE49-F238E27FC236}">
                <a16:creationId xmlns:a16="http://schemas.microsoft.com/office/drawing/2014/main" id="{585CFAE1-39FB-4EBE-B0FA-0F9E6FE371BD}"/>
              </a:ext>
            </a:extLst>
          </p:cNvPr>
          <p:cNvSpPr/>
          <p:nvPr/>
        </p:nvSpPr>
        <p:spPr>
          <a:xfrm>
            <a:off x="0"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68E094-8AD5-4372-B518-0318364AA859}"/>
              </a:ext>
            </a:extLst>
          </p:cNvPr>
          <p:cNvSpPr/>
          <p:nvPr/>
        </p:nvSpPr>
        <p:spPr>
          <a:xfrm>
            <a:off x="1377245" y="673100"/>
            <a:ext cx="274319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680DB6-92A6-47AF-828F-A3DCF8D15FC2}"/>
              </a:ext>
            </a:extLst>
          </p:cNvPr>
          <p:cNvSpPr/>
          <p:nvPr/>
        </p:nvSpPr>
        <p:spPr>
          <a:xfrm>
            <a:off x="1986845" y="1441450"/>
            <a:ext cx="3188405"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080D42-BA1F-4B8D-B79B-D667A4EA3932}"/>
              </a:ext>
            </a:extLst>
          </p:cNvPr>
          <p:cNvSpPr/>
          <p:nvPr/>
        </p:nvSpPr>
        <p:spPr>
          <a:xfrm>
            <a:off x="10943273" y="673100"/>
            <a:ext cx="417689"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7B9F90-28C8-4303-8F9D-B9180F812004}"/>
              </a:ext>
            </a:extLst>
          </p:cNvPr>
          <p:cNvSpPr/>
          <p:nvPr/>
        </p:nvSpPr>
        <p:spPr>
          <a:xfrm>
            <a:off x="1986845"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11618-2AB7-4A3B-BD52-A3CDD23EB17D}"/>
              </a:ext>
            </a:extLst>
          </p:cNvPr>
          <p:cNvSpPr/>
          <p:nvPr/>
        </p:nvSpPr>
        <p:spPr>
          <a:xfrm>
            <a:off x="402413" y="673100"/>
            <a:ext cx="974832" cy="4000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D6301D-CC71-4B43-873D-A5FFB4375A57}"/>
              </a:ext>
            </a:extLst>
          </p:cNvPr>
          <p:cNvSpPr/>
          <p:nvPr/>
        </p:nvSpPr>
        <p:spPr>
          <a:xfrm>
            <a:off x="6758870" y="2603500"/>
            <a:ext cx="1848556" cy="10541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6763AB-4CBC-4F09-B2D5-DC32E1C169C7}"/>
              </a:ext>
            </a:extLst>
          </p:cNvPr>
          <p:cNvSpPr/>
          <p:nvPr/>
        </p:nvSpPr>
        <p:spPr>
          <a:xfrm>
            <a:off x="0" y="4032250"/>
            <a:ext cx="1377245" cy="24483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57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CD23-AA01-4311-A741-7B172624DE63}"/>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4658A49-9E8D-4F82-B279-808FC71263D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0429974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A33BC-60D5-4F89-A6CC-DAC856513F30}"/>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83111652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D3ADA-F6DC-4715-9E3C-25A7F8D7389D}"/>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8956257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5B924-B4F3-4328-B7D6-CCB432104E64}"/>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1701214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9EFE4-C6DB-4F10-BD4F-F84BC5865A8E}"/>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39965954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94D72-6B45-4BEE-B752-8437DDD08135}"/>
              </a:ext>
            </a:extLst>
          </p:cNvPr>
          <p:cNvPicPr>
            <a:picLocks noChangeAspect="1"/>
          </p:cNvPicPr>
          <p:nvPr/>
        </p:nvPicPr>
        <p:blipFill>
          <a:blip r:embed="rId3"/>
          <a:stretch>
            <a:fillRect/>
          </a:stretch>
        </p:blipFill>
        <p:spPr>
          <a:xfrm>
            <a:off x="0" y="1269"/>
            <a:ext cx="12192000" cy="685546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130315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End</a:t>
            </a:r>
          </a:p>
        </p:txBody>
      </p:sp>
    </p:spTree>
    <p:extLst>
      <p:ext uri="{BB962C8B-B14F-4D97-AF65-F5344CB8AC3E}">
        <p14:creationId xmlns:p14="http://schemas.microsoft.com/office/powerpoint/2010/main" val="41906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190E3C9-9AEF-4EC6-8E07-76D87FF4BBE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r="60673"/>
          <a:stretch/>
        </p:blipFill>
        <p:spPr>
          <a:xfrm>
            <a:off x="0" y="880"/>
            <a:ext cx="4794782" cy="6856240"/>
          </a:xfrm>
          <a:prstGeom prst="rect">
            <a:avLst/>
          </a:prstGeom>
        </p:spPr>
      </p:pic>
      <p:sp>
        <p:nvSpPr>
          <p:cNvPr id="19" name="Freeform 28">
            <a:extLst>
              <a:ext uri="{FF2B5EF4-FFF2-40B4-BE49-F238E27FC236}">
                <a16:creationId xmlns:a16="http://schemas.microsoft.com/office/drawing/2014/main" id="{2B70B725-07B0-4EB9-A2D7-AE7B6CFF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73338"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Freeform 26">
            <a:extLst>
              <a:ext uri="{FF2B5EF4-FFF2-40B4-BE49-F238E27FC236}">
                <a16:creationId xmlns:a16="http://schemas.microsoft.com/office/drawing/2014/main" id="{5B2C47C6-EA4D-46C3-8760-73C091352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DECDF8-23A5-4E69-BCBC-BC98060A121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dirty="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7FF0C641-4EAE-4696-A384-96F0A0D630ED}"/>
              </a:ext>
            </a:extLst>
          </p:cNvPr>
          <p:cNvSpPr>
            <a:spLocks noGrp="1"/>
          </p:cNvSpPr>
          <p:nvPr>
            <p:ph sz="half" idx="1"/>
          </p:nvPr>
        </p:nvSpPr>
        <p:spPr>
          <a:xfrm>
            <a:off x="4387515" y="1580289"/>
            <a:ext cx="7607927" cy="5025921"/>
          </a:xfrm>
          <a:noFill/>
        </p:spPr>
        <p:txBody>
          <a:bodyPr vert="horz" lIns="91440" tIns="45720" rIns="91440" bIns="45720" rtlCol="0">
            <a:normAutofit/>
          </a:bodyPr>
          <a:lstStyle/>
          <a:p>
            <a:pPr>
              <a:buClr>
                <a:srgbClr val="F2C812"/>
              </a:buClr>
            </a:pPr>
            <a:r>
              <a:rPr lang="en-US" sz="2000" dirty="0"/>
              <a:t>Intro Talk</a:t>
            </a:r>
          </a:p>
          <a:p>
            <a:pPr>
              <a:buClr>
                <a:srgbClr val="F2C812"/>
              </a:buClr>
            </a:pPr>
            <a:r>
              <a:rPr lang="en-US" sz="2000" dirty="0"/>
              <a:t>Power BI Desktop</a:t>
            </a:r>
          </a:p>
          <a:p>
            <a:pPr>
              <a:buClr>
                <a:srgbClr val="F2C812"/>
              </a:buClr>
            </a:pPr>
            <a:r>
              <a:rPr lang="en-US" sz="2000" dirty="0">
                <a:solidFill>
                  <a:srgbClr val="F2C812"/>
                </a:solidFill>
              </a:rPr>
              <a:t>Accessing Data (Get Data, Adding Data)</a:t>
            </a:r>
          </a:p>
          <a:p>
            <a:pPr>
              <a:buClr>
                <a:srgbClr val="F2C812"/>
              </a:buClr>
            </a:pPr>
            <a:r>
              <a:rPr lang="en-US" sz="2000" dirty="0">
                <a:solidFill>
                  <a:srgbClr val="F2C812"/>
                </a:solidFill>
              </a:rPr>
              <a:t>Data Preparation (Transform, Append, Conditional Column)</a:t>
            </a:r>
          </a:p>
          <a:p>
            <a:pPr>
              <a:buClr>
                <a:srgbClr val="F2C812"/>
              </a:buClr>
            </a:pPr>
            <a:r>
              <a:rPr lang="en-US" sz="2000" dirty="0">
                <a:solidFill>
                  <a:srgbClr val="F2C812"/>
                </a:solidFill>
              </a:rPr>
              <a:t>Data Modeling and Exploration</a:t>
            </a:r>
          </a:p>
          <a:p>
            <a:pPr>
              <a:buClr>
                <a:srgbClr val="F2C812"/>
              </a:buClr>
            </a:pPr>
            <a:r>
              <a:rPr lang="en-US" sz="2000" dirty="0">
                <a:solidFill>
                  <a:srgbClr val="F2C812"/>
                </a:solidFill>
              </a:rPr>
              <a:t>Data Visualizations</a:t>
            </a:r>
          </a:p>
          <a:p>
            <a:pPr>
              <a:buClr>
                <a:srgbClr val="F2C812"/>
              </a:buClr>
            </a:pPr>
            <a:r>
              <a:rPr lang="en-US" sz="2000" dirty="0"/>
              <a:t>Hands-On Lab</a:t>
            </a:r>
          </a:p>
          <a:p>
            <a:pPr>
              <a:buClr>
                <a:srgbClr val="F2C812"/>
              </a:buClr>
            </a:pPr>
            <a:r>
              <a:rPr lang="en-US" sz="2000" dirty="0"/>
              <a:t>Lunch Topics</a:t>
            </a:r>
          </a:p>
          <a:p>
            <a:pPr>
              <a:buClr>
                <a:srgbClr val="F2C812"/>
              </a:buClr>
            </a:pPr>
            <a:r>
              <a:rPr lang="en-US" sz="2000" dirty="0"/>
              <a:t>Power BI Service </a:t>
            </a:r>
          </a:p>
          <a:p>
            <a:pPr>
              <a:buClr>
                <a:srgbClr val="F2C812"/>
              </a:buClr>
            </a:pPr>
            <a:r>
              <a:rPr lang="en-US" sz="2000" dirty="0">
                <a:solidFill>
                  <a:srgbClr val="F2C812"/>
                </a:solidFill>
              </a:rPr>
              <a:t>Publishing a Report</a:t>
            </a:r>
          </a:p>
          <a:p>
            <a:pPr>
              <a:buClr>
                <a:srgbClr val="F2C812"/>
              </a:buClr>
            </a:pPr>
            <a:r>
              <a:rPr lang="en-US" sz="2000" dirty="0">
                <a:solidFill>
                  <a:srgbClr val="F2C812"/>
                </a:solidFill>
              </a:rPr>
              <a:t>Building a Dashboard</a:t>
            </a:r>
          </a:p>
          <a:p>
            <a:pPr>
              <a:buClr>
                <a:srgbClr val="F2C812"/>
              </a:buClr>
            </a:pPr>
            <a:r>
              <a:rPr lang="en-US" sz="2000" dirty="0">
                <a:solidFill>
                  <a:srgbClr val="F2C812"/>
                </a:solidFill>
              </a:rPr>
              <a:t>Collaboration and Distribution</a:t>
            </a:r>
          </a:p>
        </p:txBody>
      </p:sp>
      <p:grpSp>
        <p:nvGrpSpPr>
          <p:cNvPr id="35" name="Group 34">
            <a:extLst>
              <a:ext uri="{FF2B5EF4-FFF2-40B4-BE49-F238E27FC236}">
                <a16:creationId xmlns:a16="http://schemas.microsoft.com/office/drawing/2014/main" id="{27D15B86-2729-47DF-AE74-80D2AAB87218}"/>
              </a:ext>
            </a:extLst>
          </p:cNvPr>
          <p:cNvGrpSpPr/>
          <p:nvPr/>
        </p:nvGrpSpPr>
        <p:grpSpPr>
          <a:xfrm>
            <a:off x="-263802" y="5341257"/>
            <a:ext cx="1474115" cy="1497392"/>
            <a:chOff x="-304882" y="3583735"/>
            <a:chExt cx="1397665" cy="1419734"/>
          </a:xfrm>
          <a:solidFill>
            <a:srgbClr val="F2C812"/>
          </a:solidFill>
        </p:grpSpPr>
        <p:sp>
          <p:nvSpPr>
            <p:cNvPr id="36" name="Parallelogram 3">
              <a:extLst>
                <a:ext uri="{FF2B5EF4-FFF2-40B4-BE49-F238E27FC236}">
                  <a16:creationId xmlns:a16="http://schemas.microsoft.com/office/drawing/2014/main" id="{F2642927-F94A-42AF-9640-B768835391E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7" name="Parallelogram 3">
              <a:extLst>
                <a:ext uri="{FF2B5EF4-FFF2-40B4-BE49-F238E27FC236}">
                  <a16:creationId xmlns:a16="http://schemas.microsoft.com/office/drawing/2014/main" id="{E6A16C6F-B231-4405-AC07-71F666D8DF7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38" name="Parallelogram 3">
              <a:extLst>
                <a:ext uri="{FF2B5EF4-FFF2-40B4-BE49-F238E27FC236}">
                  <a16:creationId xmlns:a16="http://schemas.microsoft.com/office/drawing/2014/main" id="{EAC5CFDC-1639-4A9A-AA84-551C61B9B5FC}"/>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
        <p:nvSpPr>
          <p:cNvPr id="26" name="Parallelogram 1">
            <a:extLst>
              <a:ext uri="{FF2B5EF4-FFF2-40B4-BE49-F238E27FC236}">
                <a16:creationId xmlns:a16="http://schemas.microsoft.com/office/drawing/2014/main" id="{2C56C430-34DA-43BE-A784-14DDDBF3FDAA}"/>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7A27E3-B025-41C1-9972-E87A28B708E7}"/>
              </a:ext>
            </a:extLst>
          </p:cNvPr>
          <p:cNvGrpSpPr/>
          <p:nvPr/>
        </p:nvGrpSpPr>
        <p:grpSpPr>
          <a:xfrm>
            <a:off x="11290646" y="6569923"/>
            <a:ext cx="831504" cy="252506"/>
            <a:chOff x="668108" y="601336"/>
            <a:chExt cx="3665655" cy="1113164"/>
          </a:xfrm>
          <a:solidFill>
            <a:sysClr val="window" lastClr="FFFFFF"/>
          </a:solidFill>
        </p:grpSpPr>
        <p:pic>
          <p:nvPicPr>
            <p:cNvPr id="28" name="Picture 27">
              <a:hlinkClick r:id="rId5"/>
              <a:extLst>
                <a:ext uri="{FF2B5EF4-FFF2-40B4-BE49-F238E27FC236}">
                  <a16:creationId xmlns:a16="http://schemas.microsoft.com/office/drawing/2014/main" id="{DD27FE02-C4AC-4622-BA89-AF934FA9C480}"/>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29" name="Picture 28">
              <a:hlinkClick r:id="rId5"/>
              <a:extLst>
                <a:ext uri="{FF2B5EF4-FFF2-40B4-BE49-F238E27FC236}">
                  <a16:creationId xmlns:a16="http://schemas.microsoft.com/office/drawing/2014/main" id="{B3B094EA-742F-4E49-90BB-7C5EDB691249}"/>
                </a:ext>
              </a:extLst>
            </p:cNvPr>
            <p:cNvPicPr>
              <a:picLocks noChangeAspect="1"/>
            </p:cNvPicPr>
            <p:nvPr/>
          </p:nvPicPr>
          <p:blipFill>
            <a:blip r:embed="rId7"/>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4111359776"/>
      </p:ext>
    </p:extLst>
  </p:cSld>
  <p:clrMapOvr>
    <a:overrideClrMapping bg1="dk1" tx1="lt1" bg2="dk2" tx2="lt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58E791-5A5C-4EC0-A81D-73010F97E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8029"/>
          <a:stretch/>
        </p:blipFill>
        <p:spPr>
          <a:xfrm>
            <a:off x="-1" y="880"/>
            <a:ext cx="6336360" cy="685624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653916"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2C812"/>
                </a:solidFill>
                <a:effectLst/>
                <a:uLnTx/>
                <a:uFillTx/>
                <a:latin typeface="Segoe UI Semilight" panose="020B0402040204020203" pitchFamily="34" charset="0"/>
                <a:ea typeface="+mn-ea"/>
                <a:cs typeface="Segoe UI Semilight" panose="020B04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6938866"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F2C81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668687" y="4025997"/>
            <a:ext cx="5827644"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7" normalizeH="0" baseline="0" noProof="0" dirty="0">
                <a:ln>
                  <a:noFill/>
                </a:ln>
                <a:solidFill>
                  <a:srgbClr val="F2C812"/>
                </a:solidFill>
                <a:effectLst/>
                <a:uLnTx/>
                <a:uFillTx/>
                <a:latin typeface="Segoe UI"/>
                <a:ea typeface="+mn-ea"/>
                <a:cs typeface="+mn-cs"/>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802885" y="2608730"/>
            <a:ext cx="5559248"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Body)"/>
                <a:ea typeface="+mn-ea"/>
                <a:cs typeface="+mn-cs"/>
              </a:rPr>
              <a:t>goo.gl/HmwrHV</a:t>
            </a: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A06B3914-3AEF-4266-8D2C-CFF0525B93A2}"/>
              </a:ext>
            </a:extLst>
          </p:cNvPr>
          <p:cNvGrpSpPr/>
          <p:nvPr/>
        </p:nvGrpSpPr>
        <p:grpSpPr>
          <a:xfrm>
            <a:off x="11290646" y="6569923"/>
            <a:ext cx="831504" cy="252506"/>
            <a:chOff x="668108" y="601336"/>
            <a:chExt cx="3665655" cy="1113164"/>
          </a:xfrm>
          <a:solidFill>
            <a:schemeClr val="bg1"/>
          </a:solidFill>
        </p:grpSpPr>
        <p:pic>
          <p:nvPicPr>
            <p:cNvPr id="27" name="Picture 26">
              <a:hlinkClick r:id="rId6"/>
              <a:extLst>
                <a:ext uri="{FF2B5EF4-FFF2-40B4-BE49-F238E27FC236}">
                  <a16:creationId xmlns:a16="http://schemas.microsoft.com/office/drawing/2014/main" id="{0DFD2452-97C0-42B3-89D8-4F8DAE6AB545}"/>
                </a:ext>
              </a:extLst>
            </p:cNvPr>
            <p:cNvPicPr>
              <a:picLocks noChangeAspect="1"/>
            </p:cNvPicPr>
            <p:nvPr/>
          </p:nvPicPr>
          <p:blipFill>
            <a:blip r:embed="rId7"/>
            <a:stretch>
              <a:fillRect/>
            </a:stretch>
          </p:blipFill>
          <p:spPr>
            <a:xfrm>
              <a:off x="668108" y="601336"/>
              <a:ext cx="1151971" cy="1113164"/>
            </a:xfrm>
            <a:prstGeom prst="rect">
              <a:avLst/>
            </a:prstGeom>
            <a:grpFill/>
          </p:spPr>
        </p:pic>
        <p:pic>
          <p:nvPicPr>
            <p:cNvPr id="28" name="Picture 27">
              <a:hlinkClick r:id="rId6"/>
              <a:extLst>
                <a:ext uri="{FF2B5EF4-FFF2-40B4-BE49-F238E27FC236}">
                  <a16:creationId xmlns:a16="http://schemas.microsoft.com/office/drawing/2014/main" id="{421930DF-40CD-415C-96F3-3ABE52CC6E89}"/>
                </a:ext>
              </a:extLst>
            </p:cNvPr>
            <p:cNvPicPr>
              <a:picLocks noChangeAspect="1"/>
            </p:cNvPicPr>
            <p:nvPr/>
          </p:nvPicPr>
          <p:blipFill>
            <a:blip r:embed="rId8"/>
            <a:stretch>
              <a:fillRect/>
            </a:stretch>
          </p:blipFill>
          <p:spPr>
            <a:xfrm>
              <a:off x="1465541" y="1130596"/>
              <a:ext cx="2868222" cy="355013"/>
            </a:xfrm>
            <a:prstGeom prst="rect">
              <a:avLst/>
            </a:prstGeom>
            <a:grpFill/>
          </p:spPr>
        </p:pic>
      </p:grpSp>
    </p:spTree>
    <p:extLst>
      <p:ext uri="{BB962C8B-B14F-4D97-AF65-F5344CB8AC3E}">
        <p14:creationId xmlns:p14="http://schemas.microsoft.com/office/powerpoint/2010/main" val="10067192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E67825-8D19-419F-9393-978914521A21}"/>
              </a:ext>
            </a:extLst>
          </p:cNvPr>
          <p:cNvPicPr>
            <a:picLocks noChangeAspect="1"/>
          </p:cNvPicPr>
          <p:nvPr/>
        </p:nvPicPr>
        <p:blipFill>
          <a:blip r:embed="rId3"/>
          <a:stretch>
            <a:fillRect/>
          </a:stretch>
        </p:blipFill>
        <p:spPr>
          <a:xfrm>
            <a:off x="3676097" y="-106542"/>
            <a:ext cx="10299225"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EE8325E-D5D8-4983-A1DA-BCC8CC926D48}"/>
              </a:ext>
            </a:extLst>
          </p:cNvPr>
          <p:cNvGrpSpPr/>
          <p:nvPr/>
        </p:nvGrpSpPr>
        <p:grpSpPr>
          <a:xfrm>
            <a:off x="11290646" y="6569923"/>
            <a:ext cx="831504" cy="252506"/>
            <a:chOff x="668108" y="601336"/>
            <a:chExt cx="3665655" cy="1113164"/>
          </a:xfrm>
          <a:solidFill>
            <a:sysClr val="window" lastClr="FFFFFF"/>
          </a:solidFill>
        </p:grpSpPr>
        <p:pic>
          <p:nvPicPr>
            <p:cNvPr id="10" name="Picture 9">
              <a:hlinkClick r:id="rId4"/>
              <a:extLst>
                <a:ext uri="{FF2B5EF4-FFF2-40B4-BE49-F238E27FC236}">
                  <a16:creationId xmlns:a16="http://schemas.microsoft.com/office/drawing/2014/main" id="{456F7029-15A8-43CF-9555-545449B2593D}"/>
                </a:ext>
              </a:extLst>
            </p:cNvPr>
            <p:cNvPicPr>
              <a:picLocks noChangeAspect="1"/>
            </p:cNvPicPr>
            <p:nvPr/>
          </p:nvPicPr>
          <p:blipFill>
            <a:blip r:embed="rId5"/>
            <a:stretch>
              <a:fillRect/>
            </a:stretch>
          </p:blipFill>
          <p:spPr>
            <a:xfrm>
              <a:off x="668108" y="601336"/>
              <a:ext cx="1151971" cy="1113164"/>
            </a:xfrm>
            <a:prstGeom prst="rect">
              <a:avLst/>
            </a:prstGeom>
            <a:grpFill/>
          </p:spPr>
        </p:pic>
        <p:pic>
          <p:nvPicPr>
            <p:cNvPr id="11" name="Picture 10">
              <a:hlinkClick r:id="rId4"/>
              <a:extLst>
                <a:ext uri="{FF2B5EF4-FFF2-40B4-BE49-F238E27FC236}">
                  <a16:creationId xmlns:a16="http://schemas.microsoft.com/office/drawing/2014/main" id="{77565FDD-8CFE-4107-B95A-183142871000}"/>
                </a:ext>
              </a:extLst>
            </p:cNvPr>
            <p:cNvPicPr>
              <a:picLocks noChangeAspect="1"/>
            </p:cNvPicPr>
            <p:nvPr/>
          </p:nvPicPr>
          <p:blipFill>
            <a:blip r:embed="rId6"/>
            <a:stretch>
              <a:fillRect/>
            </a:stretch>
          </p:blipFill>
          <p:spPr>
            <a:xfrm>
              <a:off x="1465541" y="1130596"/>
              <a:ext cx="2868222" cy="355013"/>
            </a:xfrm>
            <a:prstGeom prst="rect">
              <a:avLst/>
            </a:prstGeom>
            <a:grpFill/>
          </p:spPr>
        </p:pic>
      </p:grpSp>
      <p:pic>
        <p:nvPicPr>
          <p:cNvPr id="16" name="Picture 15">
            <a:extLst>
              <a:ext uri="{FF2B5EF4-FFF2-40B4-BE49-F238E27FC236}">
                <a16:creationId xmlns:a16="http://schemas.microsoft.com/office/drawing/2014/main" id="{C5612966-994B-4792-84BC-3CAEE3E81A0B}"/>
              </a:ext>
            </a:extLst>
          </p:cNvPr>
          <p:cNvPicPr>
            <a:picLocks noChangeAspect="1"/>
          </p:cNvPicPr>
          <p:nvPr/>
        </p:nvPicPr>
        <p:blipFill rotWithShape="1">
          <a:blip r:embed="rId7"/>
          <a:srcRect l="6927" r="6944"/>
          <a:stretch/>
        </p:blipFill>
        <p:spPr>
          <a:xfrm>
            <a:off x="5017487" y="857250"/>
            <a:ext cx="7684101" cy="4810125"/>
          </a:xfrm>
          <a:prstGeom prst="rect">
            <a:avLst/>
          </a:prstGeom>
        </p:spPr>
      </p:pic>
      <p:pic>
        <p:nvPicPr>
          <p:cNvPr id="2" name="Picture 1">
            <a:extLst>
              <a:ext uri="{FF2B5EF4-FFF2-40B4-BE49-F238E27FC236}">
                <a16:creationId xmlns:a16="http://schemas.microsoft.com/office/drawing/2014/main" id="{742CFD25-A4B7-4D03-AF41-5F6F166A7234}"/>
              </a:ext>
            </a:extLst>
          </p:cNvPr>
          <p:cNvPicPr>
            <a:picLocks noChangeAspect="1"/>
          </p:cNvPicPr>
          <p:nvPr/>
        </p:nvPicPr>
        <p:blipFill>
          <a:blip r:embed="rId8"/>
          <a:stretch>
            <a:fillRect/>
          </a:stretch>
        </p:blipFill>
        <p:spPr>
          <a:xfrm>
            <a:off x="5017486" y="1093787"/>
            <a:ext cx="7684102" cy="4320708"/>
          </a:xfrm>
          <a:prstGeom prst="rect">
            <a:avLst/>
          </a:prstGeom>
        </p:spPr>
      </p:pic>
      <p:sp>
        <p:nvSpPr>
          <p:cNvPr id="14" name="microsoft">
            <a:extLst>
              <a:ext uri="{FF2B5EF4-FFF2-40B4-BE49-F238E27FC236}">
                <a16:creationId xmlns:a16="http://schemas.microsoft.com/office/drawing/2014/main" id="{24081253-AB92-4D89-A247-A94D29A067B5}"/>
              </a:ext>
            </a:extLst>
          </p:cNvPr>
          <p:cNvSpPr/>
          <p:nvPr/>
        </p:nvSpPr>
        <p:spPr>
          <a:xfrm>
            <a:off x="281690" y="2437829"/>
            <a:ext cx="4183316" cy="754269"/>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solidFill>
                  <a:prstClr val="white"/>
                </a:solidFill>
                <a:effectLst/>
                <a:uLnTx/>
                <a:uFillTx/>
                <a:latin typeface="Segoe UI Light"/>
                <a:ea typeface="+mn-ea"/>
                <a:cs typeface="Segoe UI" pitchFamily="34" charset="0"/>
              </a:rPr>
              <a:t>Pop Quiz</a:t>
            </a:r>
          </a:p>
        </p:txBody>
      </p:sp>
      <p:sp>
        <p:nvSpPr>
          <p:cNvPr id="6" name="Rectangle 5">
            <a:extLst>
              <a:ext uri="{FF2B5EF4-FFF2-40B4-BE49-F238E27FC236}">
                <a16:creationId xmlns:a16="http://schemas.microsoft.com/office/drawing/2014/main" id="{1FF85934-4651-40B8-B897-43B2E298F01B}"/>
              </a:ext>
            </a:extLst>
          </p:cNvPr>
          <p:cNvSpPr/>
          <p:nvPr/>
        </p:nvSpPr>
        <p:spPr>
          <a:xfrm>
            <a:off x="281690" y="3299327"/>
            <a:ext cx="4735795" cy="2395528"/>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Pre-lab: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goo.gl/e1r2iq</a:t>
            </a: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Get Data: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GiuiMV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Data Prep: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UjmsLV</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Model and Explore: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mpCUSC</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Visualizations: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a:t>
            </a:r>
            <a:r>
              <a:rPr kumimoji="0" lang="en-US" sz="2000" b="0" i="0" u="none" strike="noStrike" kern="0" cap="none" spc="0" normalizeH="0" baseline="0" noProof="0" dirty="0" err="1">
                <a:ln>
                  <a:noFill/>
                </a:ln>
                <a:solidFill>
                  <a:srgbClr val="F2C812"/>
                </a:solidFill>
                <a:effectLst/>
                <a:uLnTx/>
                <a:uFillTx/>
                <a:latin typeface="Calibri" panose="020F0502020204030204"/>
                <a:ea typeface="+mn-ea"/>
                <a:cs typeface="+mn-cs"/>
              </a:rPr>
              <a:t>qEbruw</a:t>
            </a:r>
            <a:endPar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F2C812"/>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Power BI Service: </a:t>
            </a:r>
            <a:r>
              <a:rPr kumimoji="0" lang="en-US" sz="2000" b="0" i="0" u="none" strike="noStrike" kern="0" cap="none" spc="0" normalizeH="0" baseline="0" noProof="0" dirty="0">
                <a:ln>
                  <a:noFill/>
                </a:ln>
                <a:solidFill>
                  <a:srgbClr val="F2C812"/>
                </a:solidFill>
                <a:effectLst/>
                <a:uLnTx/>
                <a:uFillTx/>
                <a:latin typeface="Calibri" panose="020F0502020204030204"/>
                <a:ea typeface="+mn-ea"/>
                <a:cs typeface="+mn-cs"/>
              </a:rPr>
              <a:t>goo.gl/2b9HYH</a:t>
            </a:r>
          </a:p>
        </p:txBody>
      </p:sp>
    </p:spTree>
    <p:extLst>
      <p:ext uri="{BB962C8B-B14F-4D97-AF65-F5344CB8AC3E}">
        <p14:creationId xmlns:p14="http://schemas.microsoft.com/office/powerpoint/2010/main" val="222000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63" presetClass="path" presetSubtype="0" decel="100000" fill="hold" grpId="1" nodeType="withEffect">
                                  <p:stCondLst>
                                    <p:cond delay="0"/>
                                  </p:stCondLst>
                                  <p:childTnLst>
                                    <p:animMotion origin="layout" path="M -0.02721 3.33333E-6 L -1.45833E-6 3.33333E-6 " pathEditMode="relative" rAng="0" ptsTypes="AA">
                                      <p:cBhvr>
                                        <p:cTn id="9" dur="650" fill="hold"/>
                                        <p:tgtEl>
                                          <p:spTgt spid="14"/>
                                        </p:tgtEl>
                                        <p:attrNameLst>
                                          <p:attrName>ppt_x</p:attrName>
                                          <p:attrName>ppt_y</p:attrName>
                                        </p:attrNameLst>
                                      </p:cBhvr>
                                      <p:rCtr x="1354"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02721 3.33333E-6 L -1.45833E-6 3.33333E-6 " pathEditMode="relative" rAng="0" ptsTypes="AA">
                                      <p:cBhvr>
                                        <p:cTn id="14" dur="650" fill="hold"/>
                                        <p:tgtEl>
                                          <p:spTgt spid="6"/>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 grpId="0"/>
      <p:bldP spid="6" grpId="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9697AC2-FA86-4BB5-BDD4-F722A89847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50000" contrast="-5000"/>
                    </a14:imgEffect>
                  </a14:imgLayer>
                </a14:imgProps>
              </a:ext>
            </a:extLst>
          </a:blip>
          <a:srcRect l="-1" r="25699"/>
          <a:stretch/>
        </p:blipFill>
        <p:spPr>
          <a:xfrm>
            <a:off x="3133231" y="0"/>
            <a:ext cx="9058769" cy="6858000"/>
          </a:xfrm>
          <a:prstGeom prst="rect">
            <a:avLst/>
          </a:prstGeom>
        </p:spPr>
      </p:pic>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sz="1600" dirty="0">
                <a:solidFill>
                  <a:srgbClr val="008FD5"/>
                </a:solidFill>
                <a:latin typeface="Segoe UI"/>
              </a:rPr>
              <a:t>Monday, March 11</a:t>
            </a:r>
            <a:r>
              <a:rPr lang="en-US" sz="1600" baseline="30000" dirty="0">
                <a:solidFill>
                  <a:srgbClr val="008FD5"/>
                </a:solidFill>
                <a:latin typeface="Segoe UI"/>
              </a:rPr>
              <a:t>th</a:t>
            </a:r>
            <a:r>
              <a:rPr lang="en-US" sz="1600" dirty="0">
                <a:solidFill>
                  <a:srgbClr val="008FD5"/>
                </a:solidFill>
                <a:latin typeface="Segoe UI"/>
              </a:rPr>
              <a:t>, 2019</a:t>
            </a:r>
          </a:p>
          <a:p>
            <a:pPr lvl="0" algn="l">
              <a:defRPr/>
            </a:pPr>
            <a:r>
              <a:rPr lang="en-US" sz="1600" dirty="0">
                <a:solidFill>
                  <a:srgbClr val="008FD5"/>
                </a:solidFill>
                <a:latin typeface="Segoe UI"/>
              </a:rPr>
              <a:t>9 am - 5 pm</a:t>
            </a:r>
          </a:p>
          <a:p>
            <a:pPr lvl="0" algn="l">
              <a:defRPr/>
            </a:pPr>
            <a:r>
              <a:rPr lang="en-US" sz="1600" dirty="0">
                <a:solidFill>
                  <a:srgbClr val="008FD5"/>
                </a:solidFill>
                <a:latin typeface="Segoe UI"/>
              </a:rPr>
              <a:t>Power BI</a:t>
            </a:r>
          </a:p>
        </p:txBody>
      </p:sp>
      <p:sp>
        <p:nvSpPr>
          <p:cNvPr id="46" name="Title 1">
            <a:extLst>
              <a:ext uri="{FF2B5EF4-FFF2-40B4-BE49-F238E27FC236}">
                <a16:creationId xmlns:a16="http://schemas.microsoft.com/office/drawing/2014/main" id="{0F17092E-08E8-4E23-B795-E6F9FE5F79D9}"/>
              </a:ext>
            </a:extLst>
          </p:cNvPr>
          <p:cNvSpPr txBox="1">
            <a:spLocks/>
          </p:cNvSpPr>
          <p:nvPr/>
        </p:nvSpPr>
        <p:spPr>
          <a:xfrm>
            <a:off x="5473700"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Resources</a:t>
            </a:r>
          </a:p>
        </p:txBody>
      </p:sp>
      <p:sp>
        <p:nvSpPr>
          <p:cNvPr id="80" name="Text Placeholder 6">
            <a:extLst>
              <a:ext uri="{FF2B5EF4-FFF2-40B4-BE49-F238E27FC236}">
                <a16:creationId xmlns:a16="http://schemas.microsoft.com/office/drawing/2014/main" id="{3F93058B-0C90-4639-AA45-41243FB7C2C1}"/>
              </a:ext>
            </a:extLst>
          </p:cNvPr>
          <p:cNvSpPr txBox="1">
            <a:spLocks/>
          </p:cNvSpPr>
          <p:nvPr/>
        </p:nvSpPr>
        <p:spPr>
          <a:xfrm>
            <a:off x="5027505" y="1581169"/>
            <a:ext cx="7008920" cy="5025921"/>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ct val="20000"/>
              </a:spcBef>
              <a:buClr>
                <a:schemeClr val="accent3"/>
              </a:buClr>
              <a:buFont typeface="Arial"/>
              <a:buNone/>
              <a:defRPr lang="en-US" sz="1867" b="0" i="0" kern="1200" dirty="0" smtClean="0">
                <a:solidFill>
                  <a:schemeClr val="tx1"/>
                </a:solidFill>
                <a:latin typeface="+mn-lt"/>
                <a:ea typeface="Gotham Light" charset="0"/>
                <a:cs typeface="Gotham Light"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42900" marR="0" lvl="0" indent="-342900" algn="l" defTabSz="1219170" rtl="0" eaLnBrk="1" fontAlgn="auto" latinLnBrk="0" hangingPunct="1">
              <a:lnSpc>
                <a:spcPct val="100000"/>
              </a:lnSpc>
              <a:spcBef>
                <a:spcPct val="20000"/>
              </a:spcBef>
              <a:spcAft>
                <a:spcPts val="0"/>
              </a:spcAft>
              <a:buClr>
                <a:srgbClr val="F2C812"/>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rPr>
              <a:t>Blog: </a:t>
            </a:r>
            <a:r>
              <a:rPr kumimoji="0" lang="en-US" sz="2000" b="0" i="0" u="none" strike="noStrike" kern="1200" cap="none" spc="0" normalizeH="0" baseline="0" noProof="0" dirty="0">
                <a:ln>
                  <a:noFill/>
                </a:ln>
                <a:solidFill>
                  <a:srgbClr val="F2C812"/>
                </a:solidFill>
                <a:effectLst/>
                <a:uLnTx/>
                <a:uFillTx/>
                <a:latin typeface="Calibri" panose="020F0502020204030204"/>
              </a:rPr>
              <a:t>dba2o.wordpress.com</a:t>
            </a:r>
          </a:p>
          <a:p>
            <a:pPr marL="342900" lvl="0" indent="-342900">
              <a:buClr>
                <a:srgbClr val="F2C812"/>
              </a:buClr>
              <a:buFont typeface="Arial" panose="020B0604020202020204" pitchFamily="34" charset="0"/>
              <a:buChar char="•"/>
              <a:defRPr/>
            </a:pPr>
            <a:r>
              <a:rPr lang="en-US" sz="2000" dirty="0">
                <a:solidFill>
                  <a:prstClr val="white"/>
                </a:solidFill>
                <a:latin typeface="Calibri" panose="020F0502020204030204"/>
              </a:rPr>
              <a:t>Power BI Guided </a:t>
            </a:r>
            <a:r>
              <a:rPr lang="en-US" sz="2000" dirty="0">
                <a:solidFill>
                  <a:prstClr val="white"/>
                </a:solidFill>
              </a:rPr>
              <a:t>Learning: </a:t>
            </a:r>
            <a:r>
              <a:rPr lang="en-US" sz="2000" dirty="0">
                <a:solidFill>
                  <a:srgbClr val="F2C812"/>
                </a:solidFill>
              </a:rPr>
              <a:t>docs.microsoft.com/power-bi/guided-learning</a:t>
            </a:r>
            <a:endParaRPr lang="en-US" sz="2000" dirty="0">
              <a:solidFill>
                <a:srgbClr val="F2C812"/>
              </a:solidFill>
              <a:latin typeface="Calibri" panose="020F0502020204030204"/>
            </a:endParaRPr>
          </a:p>
          <a:p>
            <a:pPr marL="342900" lvl="0" indent="-342900">
              <a:buClr>
                <a:srgbClr val="F2C812"/>
              </a:buClr>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Calibri" panose="020F0502020204030204"/>
              </a:rPr>
              <a:t>Power </a:t>
            </a:r>
            <a:r>
              <a:rPr lang="en-US" sz="2000" dirty="0">
                <a:solidFill>
                  <a:prstClr val="white"/>
                </a:solidFill>
              </a:rPr>
              <a:t>BI Community: </a:t>
            </a:r>
            <a:r>
              <a:rPr lang="en-US" sz="2000" dirty="0">
                <a:solidFill>
                  <a:srgbClr val="F2C812"/>
                </a:solidFill>
              </a:rPr>
              <a:t>community.powerbi.com</a:t>
            </a:r>
          </a:p>
          <a:p>
            <a:pPr marL="342900" indent="-342900">
              <a:buClr>
                <a:srgbClr val="F2C812"/>
              </a:buClr>
              <a:buFont typeface="Arial" panose="020B0604020202020204" pitchFamily="34" charset="0"/>
              <a:buChar char="•"/>
              <a:defRPr/>
            </a:pPr>
            <a:r>
              <a:rPr lang="en-US" sz="2000" dirty="0">
                <a:solidFill>
                  <a:prstClr val="white"/>
                </a:solidFill>
              </a:rPr>
              <a:t>Power BI Blog: </a:t>
            </a:r>
            <a:r>
              <a:rPr lang="en-US" sz="2000" dirty="0">
                <a:solidFill>
                  <a:srgbClr val="F2C812"/>
                </a:solidFill>
              </a:rPr>
              <a:t>powerbi.microsoft.com/blog</a:t>
            </a:r>
          </a:p>
          <a:p>
            <a:pPr marL="342900" indent="-342900">
              <a:buClr>
                <a:srgbClr val="F2C812"/>
              </a:buClr>
              <a:buFont typeface="Arial" panose="020B0604020202020204" pitchFamily="34" charset="0"/>
              <a:buChar char="•"/>
              <a:defRPr/>
            </a:pPr>
            <a:r>
              <a:rPr lang="en-US" sz="2000" dirty="0">
                <a:solidFill>
                  <a:prstClr val="white"/>
                </a:solidFill>
              </a:rPr>
              <a:t>February 2019 Updates: </a:t>
            </a:r>
            <a:r>
              <a:rPr lang="en-US" sz="2000" dirty="0">
                <a:solidFill>
                  <a:srgbClr val="F2C812"/>
                </a:solidFill>
              </a:rPr>
              <a:t>youtu.be/dMD25wfElLg</a:t>
            </a:r>
          </a:p>
          <a:p>
            <a:pPr marL="342900" indent="-342900">
              <a:buClr>
                <a:srgbClr val="F2C812"/>
              </a:buClr>
              <a:buFont typeface="Arial" panose="020B0604020202020204" pitchFamily="34" charset="0"/>
              <a:buChar char="•"/>
              <a:defRPr/>
            </a:pPr>
            <a:endParaRPr lang="en-US" sz="2000" dirty="0">
              <a:solidFill>
                <a:srgbClr val="F2C812"/>
              </a:solidFill>
            </a:endParaRPr>
          </a:p>
          <a:p>
            <a:pPr marL="342900" lvl="0" indent="-342900">
              <a:buClr>
                <a:srgbClr val="F2C812"/>
              </a:buClr>
              <a:buFont typeface="Arial" panose="020B0604020202020204" pitchFamily="34" charset="0"/>
              <a:buChar char="•"/>
              <a:defRPr/>
            </a:pPr>
            <a:endParaRPr kumimoji="0" lang="en-US" sz="2000" b="0" i="0" u="none" strike="noStrike" kern="1200" cap="none" spc="0" normalizeH="0" baseline="0" noProof="0" dirty="0">
              <a:ln>
                <a:noFill/>
              </a:ln>
              <a:solidFill>
                <a:srgbClr val="F2C812"/>
              </a:solidFill>
              <a:effectLst/>
              <a:uLnTx/>
              <a:uFillTx/>
              <a:latin typeface="Calibri" panose="020F0502020204030204"/>
            </a:endParaRPr>
          </a:p>
        </p:txBody>
      </p:sp>
      <p:sp>
        <p:nvSpPr>
          <p:cNvPr id="82" name="Right Triangle 81">
            <a:extLst>
              <a:ext uri="{FF2B5EF4-FFF2-40B4-BE49-F238E27FC236}">
                <a16:creationId xmlns:a16="http://schemas.microsoft.com/office/drawing/2014/main" id="{E8F00A46-19AE-4994-B5B5-723A8D4004D2}"/>
              </a:ext>
            </a:extLst>
          </p:cNvPr>
          <p:cNvSpPr/>
          <p:nvPr/>
        </p:nvSpPr>
        <p:spPr>
          <a:xfrm rot="10800000" flipH="1">
            <a:off x="3120797"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84" name="Parallelogram 1">
            <a:extLst>
              <a:ext uri="{FF2B5EF4-FFF2-40B4-BE49-F238E27FC236}">
                <a16:creationId xmlns:a16="http://schemas.microsoft.com/office/drawing/2014/main" id="{F6FAF158-0435-4576-9B94-771FF32EA535}"/>
              </a:ext>
            </a:extLst>
          </p:cNvPr>
          <p:cNvSpPr/>
          <p:nvPr/>
        </p:nvSpPr>
        <p:spPr>
          <a:xfrm rot="5400000" flipH="1">
            <a:off x="5679997" y="339902"/>
            <a:ext cx="832006" cy="12255623"/>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3B717B63-0399-4449-95A6-3FE77DCFC384}"/>
              </a:ext>
            </a:extLst>
          </p:cNvPr>
          <p:cNvGrpSpPr/>
          <p:nvPr/>
        </p:nvGrpSpPr>
        <p:grpSpPr>
          <a:xfrm>
            <a:off x="10500169" y="6310888"/>
            <a:ext cx="1536256" cy="466520"/>
            <a:chOff x="668108" y="601336"/>
            <a:chExt cx="3665655" cy="1113164"/>
          </a:xfrm>
          <a:solidFill>
            <a:schemeClr val="bg2"/>
          </a:solidFill>
        </p:grpSpPr>
        <p:pic>
          <p:nvPicPr>
            <p:cNvPr id="87" name="Picture 86">
              <a:hlinkClick r:id="rId5"/>
              <a:extLst>
                <a:ext uri="{FF2B5EF4-FFF2-40B4-BE49-F238E27FC236}">
                  <a16:creationId xmlns:a16="http://schemas.microsoft.com/office/drawing/2014/main" id="{BC19DD28-3480-42DC-B0CE-A147F4EE4B5E}"/>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8" name="Picture 87">
              <a:hlinkClick r:id="rId5"/>
              <a:extLst>
                <a:ext uri="{FF2B5EF4-FFF2-40B4-BE49-F238E27FC236}">
                  <a16:creationId xmlns:a16="http://schemas.microsoft.com/office/drawing/2014/main" id="{DB0149A2-9278-4E7F-84A7-1A5124603449}"/>
                </a:ext>
              </a:extLst>
            </p:cNvPr>
            <p:cNvPicPr>
              <a:picLocks noChangeAspect="1"/>
            </p:cNvPicPr>
            <p:nvPr/>
          </p:nvPicPr>
          <p:blipFill>
            <a:blip r:embed="rId7"/>
            <a:stretch>
              <a:fillRect/>
            </a:stretch>
          </p:blipFill>
          <p:spPr>
            <a:xfrm>
              <a:off x="1465541" y="1130596"/>
              <a:ext cx="2868222" cy="355013"/>
            </a:xfrm>
            <a:prstGeom prst="rect">
              <a:avLst/>
            </a:prstGeom>
            <a:grpFill/>
          </p:spPr>
        </p:pic>
      </p:grpSp>
      <p:grpSp>
        <p:nvGrpSpPr>
          <p:cNvPr id="95" name="Group 94">
            <a:extLst>
              <a:ext uri="{FF2B5EF4-FFF2-40B4-BE49-F238E27FC236}">
                <a16:creationId xmlns:a16="http://schemas.microsoft.com/office/drawing/2014/main" id="{63963C0E-8426-4918-A543-E5B8338CA2DF}"/>
              </a:ext>
            </a:extLst>
          </p:cNvPr>
          <p:cNvGrpSpPr/>
          <p:nvPr/>
        </p:nvGrpSpPr>
        <p:grpSpPr>
          <a:xfrm>
            <a:off x="-263802" y="5341257"/>
            <a:ext cx="1474115" cy="1497392"/>
            <a:chOff x="-304882" y="3583735"/>
            <a:chExt cx="1397665" cy="1419734"/>
          </a:xfrm>
          <a:solidFill>
            <a:srgbClr val="F2C812"/>
          </a:solidFill>
        </p:grpSpPr>
        <p:sp>
          <p:nvSpPr>
            <p:cNvPr id="96" name="Parallelogram 3">
              <a:extLst>
                <a:ext uri="{FF2B5EF4-FFF2-40B4-BE49-F238E27FC236}">
                  <a16:creationId xmlns:a16="http://schemas.microsoft.com/office/drawing/2014/main" id="{9331E2E0-2427-4519-9488-FB89E04876DA}"/>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7" name="Parallelogram 3">
              <a:extLst>
                <a:ext uri="{FF2B5EF4-FFF2-40B4-BE49-F238E27FC236}">
                  <a16:creationId xmlns:a16="http://schemas.microsoft.com/office/drawing/2014/main" id="{41FEB628-65D4-45AF-A4C8-A5BC8C23D9E9}"/>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98" name="Parallelogram 3">
              <a:extLst>
                <a:ext uri="{FF2B5EF4-FFF2-40B4-BE49-F238E27FC236}">
                  <a16:creationId xmlns:a16="http://schemas.microsoft.com/office/drawing/2014/main" id="{14AA799D-C5A6-4AA6-8429-FA8E09542B23}"/>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pic>
        <p:nvPicPr>
          <p:cNvPr id="81" name="Picture 80">
            <a:hlinkClick r:id="rId5"/>
            <a:extLst>
              <a:ext uri="{FF2B5EF4-FFF2-40B4-BE49-F238E27FC236}">
                <a16:creationId xmlns:a16="http://schemas.microsoft.com/office/drawing/2014/main" id="{DC9DB12D-3EAB-4C31-9B66-8A814E32769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75278" y="561476"/>
            <a:ext cx="2673397" cy="2676358"/>
          </a:xfrm>
          <a:prstGeom prst="rect">
            <a:avLst/>
          </a:prstGeom>
        </p:spPr>
      </p:pic>
    </p:spTree>
    <p:extLst>
      <p:ext uri="{BB962C8B-B14F-4D97-AF65-F5344CB8AC3E}">
        <p14:creationId xmlns:p14="http://schemas.microsoft.com/office/powerpoint/2010/main" val="88148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DCD7D-2C7E-4DCE-83E1-0E1CF92884E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A89C086-4B5D-4635-A1DD-9ACF8DACC02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6305069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DC1F2EA-C1D5-458B-BDA3-66E7BA317F0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l="-1" r="45592"/>
          <a:stretch/>
        </p:blipFill>
        <p:spPr>
          <a:xfrm>
            <a:off x="5608500" y="0"/>
            <a:ext cx="6633399" cy="6858000"/>
          </a:xfrm>
          <a:prstGeom prst="rect">
            <a:avLst/>
          </a:prstGeom>
        </p:spPr>
      </p:pic>
      <p:sp>
        <p:nvSpPr>
          <p:cNvPr id="83" name="Right Triangle 82">
            <a:extLst>
              <a:ext uri="{FF2B5EF4-FFF2-40B4-BE49-F238E27FC236}">
                <a16:creationId xmlns:a16="http://schemas.microsoft.com/office/drawing/2014/main" id="{4A99705D-ACC8-4B61-8A38-0090E2124F7B}"/>
              </a:ext>
            </a:extLst>
          </p:cNvPr>
          <p:cNvSpPr/>
          <p:nvPr/>
        </p:nvSpPr>
        <p:spPr>
          <a:xfrm rot="10800000" flipH="1">
            <a:off x="5608502" y="0"/>
            <a:ext cx="1906710"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132" name="Title 43">
            <a:extLst>
              <a:ext uri="{FF2B5EF4-FFF2-40B4-BE49-F238E27FC236}">
                <a16:creationId xmlns:a16="http://schemas.microsoft.com/office/drawing/2014/main" id="{0FCD9924-D245-4D5F-8AD5-85A853379028}"/>
              </a:ext>
            </a:extLst>
          </p:cNvPr>
          <p:cNvSpPr txBox="1">
            <a:spLocks/>
          </p:cNvSpPr>
          <p:nvPr/>
        </p:nvSpPr>
        <p:spPr>
          <a:xfrm>
            <a:off x="475278" y="3587186"/>
            <a:ext cx="6528997" cy="470928"/>
          </a:xfrm>
          <a:prstGeom prst="rect">
            <a:avLst/>
          </a:prstGeom>
        </p:spPr>
        <p:txBody>
          <a:bodyPr vert="horz" lIns="91440" tIns="45720" rIns="91440" bIns="45720" rtlCol="0" anchor="b">
            <a:noAutofit/>
          </a:bodyPr>
          <a:lstStyle>
            <a:lvl1pPr marL="0" marR="0" indent="0" algn="ctr" defTabSz="457200" rtl="0" eaLnBrk="1" fontAlgn="auto" latinLnBrk="0" hangingPunct="1">
              <a:lnSpc>
                <a:spcPts val="3500"/>
              </a:lnSpc>
              <a:spcBef>
                <a:spcPct val="0"/>
              </a:spcBef>
              <a:spcAft>
                <a:spcPts val="0"/>
              </a:spcAft>
              <a:buClrTx/>
              <a:buSzTx/>
              <a:buFontTx/>
              <a:buNone/>
              <a:tabLst/>
              <a:defRPr kumimoji="0" lang="en-US" sz="32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ts val="35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Segoe UI Light" charset="0"/>
                <a:cs typeface="Segoe UI Light" charset="0"/>
              </a:rPr>
              <a:t>Hiram Fleitas</a:t>
            </a:r>
          </a:p>
        </p:txBody>
      </p:sp>
      <p:sp>
        <p:nvSpPr>
          <p:cNvPr id="133" name="Text Placeholder 44">
            <a:extLst>
              <a:ext uri="{FF2B5EF4-FFF2-40B4-BE49-F238E27FC236}">
                <a16:creationId xmlns:a16="http://schemas.microsoft.com/office/drawing/2014/main" id="{B470E301-CBB8-47E6-A996-881B7A940AF4}"/>
              </a:ext>
            </a:extLst>
          </p:cNvPr>
          <p:cNvSpPr txBox="1">
            <a:spLocks/>
          </p:cNvSpPr>
          <p:nvPr/>
        </p:nvSpPr>
        <p:spPr>
          <a:xfrm>
            <a:off x="475278" y="4051189"/>
            <a:ext cx="5584566" cy="405685"/>
          </a:xfrm>
          <a:prstGeom prst="rect">
            <a:avLst/>
          </a:prstGeom>
        </p:spPr>
        <p:txBody>
          <a:bodyPr vert="horz" lIns="91440" tIns="45720" rIns="91440" bIns="45720" rtlCol="0">
            <a:noAutofit/>
          </a:bodyPr>
          <a:lstStyle>
            <a:lvl1pPr marL="0" marR="0" indent="0" algn="ctr"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3"/>
                </a:solidFill>
                <a:effectLst/>
                <a:uLnTx/>
                <a:uFillTx/>
                <a:latin typeface="+mn-lt"/>
                <a:ea typeface="Segoe UI Light" charset="0"/>
                <a:cs typeface="Segoe UI Light" charset="0"/>
              </a:defRPr>
            </a:lvl1pPr>
            <a:lvl2pPr marL="342900" indent="-342900" algn="l" defTabSz="914400" rtl="0" eaLnBrk="1" latinLnBrk="0" hangingPunct="1">
              <a:spcBef>
                <a:spcPct val="20000"/>
              </a:spcBef>
              <a:buClr>
                <a:schemeClr val="accent3"/>
              </a:buClr>
              <a:buFont typeface="Arial"/>
              <a:buChar char="•"/>
              <a:defRPr lang="en-US" sz="2000" kern="1200" dirty="0" smtClean="0">
                <a:solidFill>
                  <a:schemeClr val="tx1"/>
                </a:solidFill>
                <a:latin typeface="+mn-lt"/>
                <a:ea typeface="+mn-ea"/>
                <a:cs typeface="Segoe UI"/>
              </a:defRPr>
            </a:lvl2pPr>
            <a:lvl3pPr marL="638175"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3pPr>
            <a:lvl4pPr marL="922338" indent="-342900" algn="l" defTabSz="914400" rtl="0" eaLnBrk="1" latinLnBrk="0" hangingPunct="1">
              <a:spcBef>
                <a:spcPct val="20000"/>
              </a:spcBef>
              <a:buClr>
                <a:schemeClr val="accent3"/>
              </a:buClr>
              <a:buFont typeface="Arial"/>
              <a:buChar char="•"/>
              <a:defRPr lang="en-US" sz="1800" kern="1200" dirty="0" smtClean="0">
                <a:solidFill>
                  <a:schemeClr val="tx1"/>
                </a:solidFill>
                <a:latin typeface="+mn-lt"/>
                <a:ea typeface="+mn-ea"/>
                <a:cs typeface="Segoe UI"/>
              </a:defRPr>
            </a:lvl4pPr>
            <a:lvl5pPr marL="1189038" indent="-342900" algn="l" defTabSz="914400" rtl="0" eaLnBrk="1" latinLnBrk="0" hangingPunct="1">
              <a:spcBef>
                <a:spcPct val="20000"/>
              </a:spcBef>
              <a:buClr>
                <a:schemeClr val="accent3"/>
              </a:buClr>
              <a:buFont typeface="Arial"/>
              <a:buChar char="•"/>
              <a:defRPr lang="en-US" sz="1800" kern="1200" dirty="0">
                <a:solidFill>
                  <a:schemeClr val="tx1"/>
                </a:solidFill>
                <a:latin typeface="+mn-lt"/>
                <a:ea typeface="+mn-ea"/>
                <a:cs typeface="Segoe U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8FD5"/>
                </a:solidFill>
                <a:effectLst/>
                <a:uLnTx/>
                <a:uFillTx/>
                <a:latin typeface="Segoe UI"/>
                <a:cs typeface="Segoe UI Light" charset="0"/>
              </a:rPr>
              <a:t>Trainer - Dashboard in A Day @BrowardCollege</a:t>
            </a:r>
          </a:p>
        </p:txBody>
      </p:sp>
      <p:grpSp>
        <p:nvGrpSpPr>
          <p:cNvPr id="47" name="Group 46">
            <a:extLst>
              <a:ext uri="{FF2B5EF4-FFF2-40B4-BE49-F238E27FC236}">
                <a16:creationId xmlns:a16="http://schemas.microsoft.com/office/drawing/2014/main" id="{F803B47C-DE46-44B2-97EB-529D513C62BA}"/>
              </a:ext>
            </a:extLst>
          </p:cNvPr>
          <p:cNvGrpSpPr/>
          <p:nvPr/>
        </p:nvGrpSpPr>
        <p:grpSpPr>
          <a:xfrm>
            <a:off x="597727" y="4921953"/>
            <a:ext cx="1458923" cy="233753"/>
            <a:chOff x="916611" y="5032571"/>
            <a:chExt cx="1458923" cy="233753"/>
          </a:xfrm>
        </p:grpSpPr>
        <p:sp>
          <p:nvSpPr>
            <p:cNvPr id="48" name="Rectangle 47">
              <a:hlinkClick r:id="rId5" tooltip="http://linkedin.com/in/hiramfleitas"/>
              <a:extLst>
                <a:ext uri="{FF2B5EF4-FFF2-40B4-BE49-F238E27FC236}">
                  <a16:creationId xmlns:a16="http://schemas.microsoft.com/office/drawing/2014/main" id="{995AAF8B-F495-40FD-8647-A6AFFF907935}"/>
                </a:ext>
              </a:extLst>
            </p:cNvPr>
            <p:cNvSpPr/>
            <p:nvPr/>
          </p:nvSpPr>
          <p:spPr>
            <a:xfrm>
              <a:off x="1144915" y="5032574"/>
              <a:ext cx="1230619"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49" name="Group 48">
              <a:extLst>
                <a:ext uri="{FF2B5EF4-FFF2-40B4-BE49-F238E27FC236}">
                  <a16:creationId xmlns:a16="http://schemas.microsoft.com/office/drawing/2014/main" id="{5E1370DD-9B73-46F0-9091-541BAB1D6C52}"/>
                </a:ext>
              </a:extLst>
            </p:cNvPr>
            <p:cNvGrpSpPr/>
            <p:nvPr/>
          </p:nvGrpSpPr>
          <p:grpSpPr>
            <a:xfrm>
              <a:off x="916611" y="5032571"/>
              <a:ext cx="231058" cy="231058"/>
              <a:chOff x="3348740" y="4138863"/>
              <a:chExt cx="229600" cy="229600"/>
            </a:xfrm>
          </p:grpSpPr>
          <p:sp>
            <p:nvSpPr>
              <p:cNvPr id="50" name="Rounded Rectangle 94">
                <a:extLst>
                  <a:ext uri="{FF2B5EF4-FFF2-40B4-BE49-F238E27FC236}">
                    <a16:creationId xmlns:a16="http://schemas.microsoft.com/office/drawing/2014/main" id="{02433471-3415-48DA-B8C4-FD8832501957}"/>
                  </a:ext>
                </a:extLst>
              </p:cNvPr>
              <p:cNvSpPr/>
              <p:nvPr/>
            </p:nvSpPr>
            <p:spPr>
              <a:xfrm>
                <a:off x="3348740" y="4138863"/>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nvGrpSpPr>
              <p:cNvPr id="51" name="Group 1216">
                <a:extLst>
                  <a:ext uri="{FF2B5EF4-FFF2-40B4-BE49-F238E27FC236}">
                    <a16:creationId xmlns:a16="http://schemas.microsoft.com/office/drawing/2014/main" id="{8D308615-5827-4915-B28D-A14F65D33EC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2" name="Oval 315">
                  <a:extLst>
                    <a:ext uri="{FF2B5EF4-FFF2-40B4-BE49-F238E27FC236}">
                      <a16:creationId xmlns:a16="http://schemas.microsoft.com/office/drawing/2014/main" id="{688C5E3C-ED3E-48D1-BA0A-84D5475DD769}"/>
                    </a:ext>
                  </a:extLst>
                </p:cNvPr>
                <p:cNvSpPr>
                  <a:spLocks noChangeArrowheads="1"/>
                </p:cNvSpPr>
                <p:nvPr/>
              </p:nvSpPr>
              <p:spPr bwMode="auto">
                <a:xfrm>
                  <a:off x="8400256" y="3573016"/>
                  <a:ext cx="103188" cy="101600"/>
                </a:xfrm>
                <a:prstGeom prst="ellipse">
                  <a:avLst/>
                </a:pr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3" name="Rectangle 316">
                  <a:extLst>
                    <a:ext uri="{FF2B5EF4-FFF2-40B4-BE49-F238E27FC236}">
                      <a16:creationId xmlns:a16="http://schemas.microsoft.com/office/drawing/2014/main" id="{D680F83A-CFC2-4EB8-9268-598FA27667FC}"/>
                    </a:ext>
                  </a:extLst>
                </p:cNvPr>
                <p:cNvSpPr>
                  <a:spLocks noChangeArrowheads="1"/>
                </p:cNvSpPr>
                <p:nvPr/>
              </p:nvSpPr>
              <p:spPr bwMode="auto">
                <a:xfrm>
                  <a:off x="8408194" y="3714304"/>
                  <a:ext cx="87313" cy="280987"/>
                </a:xfrm>
                <a:prstGeom prst="rect">
                  <a:avLst/>
                </a:prstGeom>
                <a:solidFill>
                  <a:srgbClr val="E7E6E6">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54" name="Freeform 317">
                  <a:extLst>
                    <a:ext uri="{FF2B5EF4-FFF2-40B4-BE49-F238E27FC236}">
                      <a16:creationId xmlns:a16="http://schemas.microsoft.com/office/drawing/2014/main" id="{91BB60A7-79EB-4366-9D35-4EC3C6ACE70E}"/>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7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grpSp>
        <p:nvGrpSpPr>
          <p:cNvPr id="55" name="Group 54">
            <a:extLst>
              <a:ext uri="{FF2B5EF4-FFF2-40B4-BE49-F238E27FC236}">
                <a16:creationId xmlns:a16="http://schemas.microsoft.com/office/drawing/2014/main" id="{FE3DE7FC-4769-465F-9EBC-99D797CCFFC1}"/>
              </a:ext>
            </a:extLst>
          </p:cNvPr>
          <p:cNvGrpSpPr/>
          <p:nvPr/>
        </p:nvGrpSpPr>
        <p:grpSpPr>
          <a:xfrm>
            <a:off x="3075001" y="5534097"/>
            <a:ext cx="2605638" cy="234212"/>
            <a:chOff x="916611" y="5642874"/>
            <a:chExt cx="2605638" cy="234212"/>
          </a:xfrm>
        </p:grpSpPr>
        <p:sp>
          <p:nvSpPr>
            <p:cNvPr id="56" name="Rectangle 55">
              <a:hlinkClick r:id="rId6" tooltip="mailto:hiram@fleitasarts.com"/>
              <a:extLst>
                <a:ext uri="{FF2B5EF4-FFF2-40B4-BE49-F238E27FC236}">
                  <a16:creationId xmlns:a16="http://schemas.microsoft.com/office/drawing/2014/main" id="{56C59029-46EC-4FF8-BDC8-1433224720D6}"/>
                </a:ext>
              </a:extLst>
            </p:cNvPr>
            <p:cNvSpPr/>
            <p:nvPr/>
          </p:nvSpPr>
          <p:spPr>
            <a:xfrm>
              <a:off x="1144915" y="5642874"/>
              <a:ext cx="2377334" cy="22838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hiram@fleitasarts.com</a:t>
              </a:r>
            </a:p>
          </p:txBody>
        </p:sp>
        <p:grpSp>
          <p:nvGrpSpPr>
            <p:cNvPr id="57" name="Group 56">
              <a:extLst>
                <a:ext uri="{FF2B5EF4-FFF2-40B4-BE49-F238E27FC236}">
                  <a16:creationId xmlns:a16="http://schemas.microsoft.com/office/drawing/2014/main" id="{F10A4E5A-920E-4B40-B879-78DD5CE2DC30}"/>
                </a:ext>
              </a:extLst>
            </p:cNvPr>
            <p:cNvGrpSpPr/>
            <p:nvPr/>
          </p:nvGrpSpPr>
          <p:grpSpPr>
            <a:xfrm>
              <a:off x="916611" y="5647021"/>
              <a:ext cx="228305" cy="230065"/>
              <a:chOff x="5411896" y="3267111"/>
              <a:chExt cx="229600" cy="229600"/>
            </a:xfrm>
          </p:grpSpPr>
          <p:sp>
            <p:nvSpPr>
              <p:cNvPr id="58" name="Rounded Rectangle 16">
                <a:extLst>
                  <a:ext uri="{FF2B5EF4-FFF2-40B4-BE49-F238E27FC236}">
                    <a16:creationId xmlns:a16="http://schemas.microsoft.com/office/drawing/2014/main" id="{EE13E131-DFE9-4BB7-BAA7-BBE736931298}"/>
                  </a:ext>
                </a:extLst>
              </p:cNvPr>
              <p:cNvSpPr/>
              <p:nvPr/>
            </p:nvSpPr>
            <p:spPr>
              <a:xfrm>
                <a:off x="5411896" y="3267111"/>
                <a:ext cx="229600" cy="229600"/>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sp>
            <p:nvSpPr>
              <p:cNvPr id="59" name="Freeform 77">
                <a:extLst>
                  <a:ext uri="{FF2B5EF4-FFF2-40B4-BE49-F238E27FC236}">
                    <a16:creationId xmlns:a16="http://schemas.microsoft.com/office/drawing/2014/main" id="{B48CA059-5D86-41DA-9E8E-0E167EF46BE4}"/>
                  </a:ext>
                </a:extLst>
              </p:cNvPr>
              <p:cNvSpPr>
                <a:spLocks noEditPoints="1"/>
              </p:cNvSpPr>
              <p:nvPr/>
            </p:nvSpPr>
            <p:spPr bwMode="auto">
              <a:xfrm>
                <a:off x="5475078" y="3347294"/>
                <a:ext cx="110250" cy="75652"/>
              </a:xfrm>
              <a:custGeom>
                <a:avLst/>
                <a:gdLst>
                  <a:gd name="T0" fmla="*/ 638267519 w 216"/>
                  <a:gd name="T1" fmla="*/ 0 h 149"/>
                  <a:gd name="T2" fmla="*/ 27751602 w 216"/>
                  <a:gd name="T3" fmla="*/ 0 h 149"/>
                  <a:gd name="T4" fmla="*/ 0 w 216"/>
                  <a:gd name="T5" fmla="*/ 27555164 h 149"/>
                  <a:gd name="T6" fmla="*/ 0 w 216"/>
                  <a:gd name="T7" fmla="*/ 428642686 h 149"/>
                  <a:gd name="T8" fmla="*/ 27751602 w 216"/>
                  <a:gd name="T9" fmla="*/ 456197851 h 149"/>
                  <a:gd name="T10" fmla="*/ 638267519 w 216"/>
                  <a:gd name="T11" fmla="*/ 456197851 h 149"/>
                  <a:gd name="T12" fmla="*/ 666017365 w 216"/>
                  <a:gd name="T13" fmla="*/ 428642686 h 149"/>
                  <a:gd name="T14" fmla="*/ 666017365 w 216"/>
                  <a:gd name="T15" fmla="*/ 27555164 h 149"/>
                  <a:gd name="T16" fmla="*/ 638267519 w 216"/>
                  <a:gd name="T17" fmla="*/ 0 h 149"/>
                  <a:gd name="T18" fmla="*/ 434761628 w 216"/>
                  <a:gd name="T19" fmla="*/ 244938678 h 149"/>
                  <a:gd name="T20" fmla="*/ 616683135 w 216"/>
                  <a:gd name="T21" fmla="*/ 382716247 h 149"/>
                  <a:gd name="T22" fmla="*/ 619765866 w 216"/>
                  <a:gd name="T23" fmla="*/ 401087522 h 149"/>
                  <a:gd name="T24" fmla="*/ 604348700 w 216"/>
                  <a:gd name="T25" fmla="*/ 407210115 h 149"/>
                  <a:gd name="T26" fmla="*/ 410094513 w 216"/>
                  <a:gd name="T27" fmla="*/ 269432546 h 149"/>
                  <a:gd name="T28" fmla="*/ 403927296 w 216"/>
                  <a:gd name="T29" fmla="*/ 269432546 h 149"/>
                  <a:gd name="T30" fmla="*/ 345343118 w 216"/>
                  <a:gd name="T31" fmla="*/ 315358985 h 149"/>
                  <a:gd name="T32" fmla="*/ 333008682 w 216"/>
                  <a:gd name="T33" fmla="*/ 318420281 h 149"/>
                  <a:gd name="T34" fmla="*/ 320674247 w 216"/>
                  <a:gd name="T35" fmla="*/ 315358985 h 149"/>
                  <a:gd name="T36" fmla="*/ 259007338 w 216"/>
                  <a:gd name="T37" fmla="*/ 266371249 h 149"/>
                  <a:gd name="T38" fmla="*/ 255922851 w 216"/>
                  <a:gd name="T39" fmla="*/ 266371249 h 149"/>
                  <a:gd name="T40" fmla="*/ 61668665 w 216"/>
                  <a:gd name="T41" fmla="*/ 407210115 h 149"/>
                  <a:gd name="T42" fmla="*/ 43167011 w 216"/>
                  <a:gd name="T43" fmla="*/ 401087522 h 149"/>
                  <a:gd name="T44" fmla="*/ 46251499 w 216"/>
                  <a:gd name="T45" fmla="*/ 382716247 h 149"/>
                  <a:gd name="T46" fmla="*/ 231255737 w 216"/>
                  <a:gd name="T47" fmla="*/ 247999974 h 149"/>
                  <a:gd name="T48" fmla="*/ 231255737 w 216"/>
                  <a:gd name="T49" fmla="*/ 241877381 h 149"/>
                  <a:gd name="T50" fmla="*/ 43167011 w 216"/>
                  <a:gd name="T51" fmla="*/ 73481603 h 149"/>
                  <a:gd name="T52" fmla="*/ 37001550 w 216"/>
                  <a:gd name="T53" fmla="*/ 52049032 h 149"/>
                  <a:gd name="T54" fmla="*/ 49334229 w 216"/>
                  <a:gd name="T55" fmla="*/ 45926439 h 149"/>
                  <a:gd name="T56" fmla="*/ 58584178 w 216"/>
                  <a:gd name="T57" fmla="*/ 48987736 h 149"/>
                  <a:gd name="T58" fmla="*/ 326841464 w 216"/>
                  <a:gd name="T59" fmla="*/ 281679480 h 149"/>
                  <a:gd name="T60" fmla="*/ 333008682 w 216"/>
                  <a:gd name="T61" fmla="*/ 281679480 h 149"/>
                  <a:gd name="T62" fmla="*/ 339175900 w 216"/>
                  <a:gd name="T63" fmla="*/ 281679480 h 149"/>
                  <a:gd name="T64" fmla="*/ 604348700 w 216"/>
                  <a:gd name="T65" fmla="*/ 48987736 h 149"/>
                  <a:gd name="T66" fmla="*/ 613598648 w 216"/>
                  <a:gd name="T67" fmla="*/ 45926439 h 149"/>
                  <a:gd name="T68" fmla="*/ 625933084 w 216"/>
                  <a:gd name="T69" fmla="*/ 52049032 h 149"/>
                  <a:gd name="T70" fmla="*/ 622850353 w 216"/>
                  <a:gd name="T71" fmla="*/ 73481603 h 149"/>
                  <a:gd name="T72" fmla="*/ 434761628 w 216"/>
                  <a:gd name="T73" fmla="*/ 241877381 h 149"/>
                  <a:gd name="T74" fmla="*/ 434761628 w 216"/>
                  <a:gd name="T75" fmla="*/ 244938678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 h="149">
                    <a:moveTo>
                      <a:pt x="207" y="0"/>
                    </a:moveTo>
                    <a:cubicBezTo>
                      <a:pt x="9" y="0"/>
                      <a:pt x="9" y="0"/>
                      <a:pt x="9" y="0"/>
                    </a:cubicBezTo>
                    <a:cubicBezTo>
                      <a:pt x="4" y="0"/>
                      <a:pt x="0" y="4"/>
                      <a:pt x="0" y="9"/>
                    </a:cubicBezTo>
                    <a:cubicBezTo>
                      <a:pt x="0" y="140"/>
                      <a:pt x="0" y="140"/>
                      <a:pt x="0" y="140"/>
                    </a:cubicBezTo>
                    <a:cubicBezTo>
                      <a:pt x="0" y="144"/>
                      <a:pt x="4" y="149"/>
                      <a:pt x="9" y="149"/>
                    </a:cubicBezTo>
                    <a:cubicBezTo>
                      <a:pt x="207" y="149"/>
                      <a:pt x="207" y="149"/>
                      <a:pt x="207" y="149"/>
                    </a:cubicBezTo>
                    <a:cubicBezTo>
                      <a:pt x="212" y="149"/>
                      <a:pt x="216" y="144"/>
                      <a:pt x="216" y="140"/>
                    </a:cubicBezTo>
                    <a:cubicBezTo>
                      <a:pt x="216" y="9"/>
                      <a:pt x="216" y="9"/>
                      <a:pt x="216" y="9"/>
                    </a:cubicBezTo>
                    <a:cubicBezTo>
                      <a:pt x="216" y="4"/>
                      <a:pt x="212" y="0"/>
                      <a:pt x="207" y="0"/>
                    </a:cubicBezTo>
                    <a:close/>
                    <a:moveTo>
                      <a:pt x="141" y="80"/>
                    </a:moveTo>
                    <a:cubicBezTo>
                      <a:pt x="157" y="92"/>
                      <a:pt x="200" y="125"/>
                      <a:pt x="200" y="125"/>
                    </a:cubicBezTo>
                    <a:cubicBezTo>
                      <a:pt x="202" y="126"/>
                      <a:pt x="202" y="129"/>
                      <a:pt x="201" y="131"/>
                    </a:cubicBezTo>
                    <a:cubicBezTo>
                      <a:pt x="200" y="133"/>
                      <a:pt x="198" y="134"/>
                      <a:pt x="196" y="133"/>
                    </a:cubicBezTo>
                    <a:cubicBezTo>
                      <a:pt x="196" y="133"/>
                      <a:pt x="150" y="100"/>
                      <a:pt x="133" y="88"/>
                    </a:cubicBezTo>
                    <a:cubicBezTo>
                      <a:pt x="132" y="87"/>
                      <a:pt x="131" y="88"/>
                      <a:pt x="131" y="88"/>
                    </a:cubicBezTo>
                    <a:cubicBezTo>
                      <a:pt x="112" y="103"/>
                      <a:pt x="112" y="103"/>
                      <a:pt x="112" y="103"/>
                    </a:cubicBezTo>
                    <a:cubicBezTo>
                      <a:pt x="111" y="104"/>
                      <a:pt x="109" y="104"/>
                      <a:pt x="108" y="104"/>
                    </a:cubicBezTo>
                    <a:cubicBezTo>
                      <a:pt x="106" y="104"/>
                      <a:pt x="105" y="104"/>
                      <a:pt x="104" y="103"/>
                    </a:cubicBezTo>
                    <a:cubicBezTo>
                      <a:pt x="84" y="87"/>
                      <a:pt x="84" y="87"/>
                      <a:pt x="84" y="87"/>
                    </a:cubicBezTo>
                    <a:cubicBezTo>
                      <a:pt x="84" y="87"/>
                      <a:pt x="84" y="87"/>
                      <a:pt x="83" y="87"/>
                    </a:cubicBezTo>
                    <a:cubicBezTo>
                      <a:pt x="66" y="99"/>
                      <a:pt x="20" y="133"/>
                      <a:pt x="20" y="133"/>
                    </a:cubicBezTo>
                    <a:cubicBezTo>
                      <a:pt x="18" y="134"/>
                      <a:pt x="15" y="133"/>
                      <a:pt x="14" y="131"/>
                    </a:cubicBezTo>
                    <a:cubicBezTo>
                      <a:pt x="13" y="129"/>
                      <a:pt x="14" y="126"/>
                      <a:pt x="15" y="125"/>
                    </a:cubicBezTo>
                    <a:cubicBezTo>
                      <a:pt x="15" y="125"/>
                      <a:pt x="58" y="92"/>
                      <a:pt x="75" y="81"/>
                    </a:cubicBezTo>
                    <a:cubicBezTo>
                      <a:pt x="76" y="80"/>
                      <a:pt x="75" y="79"/>
                      <a:pt x="75" y="79"/>
                    </a:cubicBezTo>
                    <a:cubicBezTo>
                      <a:pt x="14" y="24"/>
                      <a:pt x="14" y="24"/>
                      <a:pt x="14" y="24"/>
                    </a:cubicBezTo>
                    <a:cubicBezTo>
                      <a:pt x="12" y="23"/>
                      <a:pt x="11" y="19"/>
                      <a:pt x="12" y="17"/>
                    </a:cubicBezTo>
                    <a:cubicBezTo>
                      <a:pt x="13" y="16"/>
                      <a:pt x="15" y="15"/>
                      <a:pt x="16" y="15"/>
                    </a:cubicBezTo>
                    <a:cubicBezTo>
                      <a:pt x="17" y="15"/>
                      <a:pt x="18" y="15"/>
                      <a:pt x="19" y="16"/>
                    </a:cubicBezTo>
                    <a:cubicBezTo>
                      <a:pt x="106" y="92"/>
                      <a:pt x="106" y="92"/>
                      <a:pt x="106" y="92"/>
                    </a:cubicBezTo>
                    <a:cubicBezTo>
                      <a:pt x="106" y="92"/>
                      <a:pt x="107" y="92"/>
                      <a:pt x="108" y="92"/>
                    </a:cubicBezTo>
                    <a:cubicBezTo>
                      <a:pt x="109" y="92"/>
                      <a:pt x="109" y="92"/>
                      <a:pt x="110" y="92"/>
                    </a:cubicBezTo>
                    <a:cubicBezTo>
                      <a:pt x="196" y="16"/>
                      <a:pt x="196" y="16"/>
                      <a:pt x="196" y="16"/>
                    </a:cubicBezTo>
                    <a:cubicBezTo>
                      <a:pt x="197" y="15"/>
                      <a:pt x="198" y="15"/>
                      <a:pt x="199" y="15"/>
                    </a:cubicBezTo>
                    <a:cubicBezTo>
                      <a:pt x="201" y="15"/>
                      <a:pt x="202" y="16"/>
                      <a:pt x="203" y="17"/>
                    </a:cubicBezTo>
                    <a:cubicBezTo>
                      <a:pt x="205" y="19"/>
                      <a:pt x="204" y="23"/>
                      <a:pt x="202" y="24"/>
                    </a:cubicBezTo>
                    <a:cubicBezTo>
                      <a:pt x="141" y="79"/>
                      <a:pt x="141" y="79"/>
                      <a:pt x="141" y="79"/>
                    </a:cubicBezTo>
                    <a:cubicBezTo>
                      <a:pt x="141" y="79"/>
                      <a:pt x="140" y="80"/>
                      <a:pt x="141" y="80"/>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grpSp>
      </p:grpSp>
      <p:grpSp>
        <p:nvGrpSpPr>
          <p:cNvPr id="60" name="Group 59">
            <a:extLst>
              <a:ext uri="{FF2B5EF4-FFF2-40B4-BE49-F238E27FC236}">
                <a16:creationId xmlns:a16="http://schemas.microsoft.com/office/drawing/2014/main" id="{7D32629E-C504-4606-AC64-1323A3C9CD24}"/>
              </a:ext>
            </a:extLst>
          </p:cNvPr>
          <p:cNvGrpSpPr/>
          <p:nvPr/>
        </p:nvGrpSpPr>
        <p:grpSpPr>
          <a:xfrm>
            <a:off x="3079816" y="6107615"/>
            <a:ext cx="2237416" cy="307777"/>
            <a:chOff x="4612057" y="5606706"/>
            <a:chExt cx="2237416" cy="307777"/>
          </a:xfrm>
        </p:grpSpPr>
        <p:sp>
          <p:nvSpPr>
            <p:cNvPr id="61" name="TextBox 60">
              <a:hlinkClick r:id="rId7"/>
              <a:extLst>
                <a:ext uri="{FF2B5EF4-FFF2-40B4-BE49-F238E27FC236}">
                  <a16:creationId xmlns:a16="http://schemas.microsoft.com/office/drawing/2014/main" id="{21902800-5D06-4EF7-9F3C-6E290F93612A}"/>
                </a:ext>
              </a:extLst>
            </p:cNvPr>
            <p:cNvSpPr txBox="1"/>
            <p:nvPr/>
          </p:nvSpPr>
          <p:spPr>
            <a:xfrm>
              <a:off x="4837506" y="5606706"/>
              <a:ext cx="20119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fleitasarts.com</a:t>
              </a:r>
            </a:p>
          </p:txBody>
        </p:sp>
        <p:grpSp>
          <p:nvGrpSpPr>
            <p:cNvPr id="62" name="Group 61">
              <a:extLst>
                <a:ext uri="{FF2B5EF4-FFF2-40B4-BE49-F238E27FC236}">
                  <a16:creationId xmlns:a16="http://schemas.microsoft.com/office/drawing/2014/main" id="{775E80F7-532D-4DDF-9DCD-5C0EAC483B36}"/>
                </a:ext>
              </a:extLst>
            </p:cNvPr>
            <p:cNvGrpSpPr/>
            <p:nvPr/>
          </p:nvGrpSpPr>
          <p:grpSpPr>
            <a:xfrm>
              <a:off x="4612057" y="5646984"/>
              <a:ext cx="225452" cy="225452"/>
              <a:chOff x="4145181" y="5645804"/>
              <a:chExt cx="324397" cy="324397"/>
            </a:xfrm>
          </p:grpSpPr>
          <p:pic>
            <p:nvPicPr>
              <p:cNvPr id="63" name="Picture 62">
                <a:extLst>
                  <a:ext uri="{FF2B5EF4-FFF2-40B4-BE49-F238E27FC236}">
                    <a16:creationId xmlns:a16="http://schemas.microsoft.com/office/drawing/2014/main" id="{DED4AC92-2524-4A76-A3F8-A82EE70B8D1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4200728" y="5698875"/>
                <a:ext cx="213302" cy="213302"/>
              </a:xfrm>
              <a:prstGeom prst="rect">
                <a:avLst/>
              </a:prstGeom>
            </p:spPr>
          </p:pic>
          <p:sp>
            <p:nvSpPr>
              <p:cNvPr id="64" name="Rounded Rectangle 92">
                <a:extLst>
                  <a:ext uri="{FF2B5EF4-FFF2-40B4-BE49-F238E27FC236}">
                    <a16:creationId xmlns:a16="http://schemas.microsoft.com/office/drawing/2014/main" id="{48B8BC4A-31DF-4091-845C-45BA556E6E2C}"/>
                  </a:ext>
                </a:extLst>
              </p:cNvPr>
              <p:cNvSpPr/>
              <p:nvPr/>
            </p:nvSpPr>
            <p:spPr>
              <a:xfrm>
                <a:off x="4145181" y="5645804"/>
                <a:ext cx="324397" cy="324397"/>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65" name="Group 64">
            <a:extLst>
              <a:ext uri="{FF2B5EF4-FFF2-40B4-BE49-F238E27FC236}">
                <a16:creationId xmlns:a16="http://schemas.microsoft.com/office/drawing/2014/main" id="{26607094-A0A5-4D23-97A5-4513A6DF0963}"/>
              </a:ext>
            </a:extLst>
          </p:cNvPr>
          <p:cNvGrpSpPr/>
          <p:nvPr/>
        </p:nvGrpSpPr>
        <p:grpSpPr>
          <a:xfrm>
            <a:off x="595239" y="6145708"/>
            <a:ext cx="1461411" cy="235204"/>
            <a:chOff x="5289272" y="5032574"/>
            <a:chExt cx="1461411" cy="235204"/>
          </a:xfrm>
        </p:grpSpPr>
        <p:sp>
          <p:nvSpPr>
            <p:cNvPr id="66" name="Rectangle 65">
              <a:hlinkClick r:id="rId10" tooltip="http://facebook.com/hiramfleitas"/>
              <a:extLst>
                <a:ext uri="{FF2B5EF4-FFF2-40B4-BE49-F238E27FC236}">
                  <a16:creationId xmlns:a16="http://schemas.microsoft.com/office/drawing/2014/main" id="{4EB9233A-0FEC-4EC4-A1FC-1B5DCCD06389}"/>
                </a:ext>
              </a:extLst>
            </p:cNvPr>
            <p:cNvSpPr/>
            <p:nvPr/>
          </p:nvSpPr>
          <p:spPr>
            <a:xfrm>
              <a:off x="5518872" y="5032574"/>
              <a:ext cx="123181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67" name="Group 66">
              <a:extLst>
                <a:ext uri="{FF2B5EF4-FFF2-40B4-BE49-F238E27FC236}">
                  <a16:creationId xmlns:a16="http://schemas.microsoft.com/office/drawing/2014/main" id="{5705EBB6-F820-4B78-A50D-72BA6C5E9AA4}"/>
                </a:ext>
              </a:extLst>
            </p:cNvPr>
            <p:cNvGrpSpPr/>
            <p:nvPr/>
          </p:nvGrpSpPr>
          <p:grpSpPr>
            <a:xfrm>
              <a:off x="5289272" y="5034029"/>
              <a:ext cx="229600" cy="229600"/>
              <a:chOff x="6351804" y="5146675"/>
              <a:chExt cx="353832" cy="353832"/>
            </a:xfrm>
          </p:grpSpPr>
          <p:sp>
            <p:nvSpPr>
              <p:cNvPr id="68" name="Freeform 79">
                <a:extLst>
                  <a:ext uri="{FF2B5EF4-FFF2-40B4-BE49-F238E27FC236}">
                    <a16:creationId xmlns:a16="http://schemas.microsoft.com/office/drawing/2014/main" id="{49B0E38F-E0DA-418A-83D8-4FD1E2B5EC90}"/>
                  </a:ext>
                </a:extLst>
              </p:cNvPr>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7E6E6">
                  <a:lumMod val="50000"/>
                </a:srgb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69" name="Rounded Rectangle 89">
                <a:extLst>
                  <a:ext uri="{FF2B5EF4-FFF2-40B4-BE49-F238E27FC236}">
                    <a16:creationId xmlns:a16="http://schemas.microsoft.com/office/drawing/2014/main" id="{EDEB8981-CBF0-492A-8CB3-70668ADF7A04}"/>
                  </a:ext>
                </a:extLst>
              </p:cNvPr>
              <p:cNvSpPr/>
              <p:nvPr/>
            </p:nvSpPr>
            <p:spPr>
              <a:xfrm>
                <a:off x="635180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0" name="Group 69">
            <a:extLst>
              <a:ext uri="{FF2B5EF4-FFF2-40B4-BE49-F238E27FC236}">
                <a16:creationId xmlns:a16="http://schemas.microsoft.com/office/drawing/2014/main" id="{D77C9AED-E33B-44D3-85EC-871DABF473A4}"/>
              </a:ext>
            </a:extLst>
          </p:cNvPr>
          <p:cNvGrpSpPr/>
          <p:nvPr/>
        </p:nvGrpSpPr>
        <p:grpSpPr>
          <a:xfrm>
            <a:off x="595239" y="5533105"/>
            <a:ext cx="1624769" cy="236659"/>
            <a:chOff x="3100869" y="5032574"/>
            <a:chExt cx="1624769" cy="236659"/>
          </a:xfrm>
        </p:grpSpPr>
        <p:sp>
          <p:nvSpPr>
            <p:cNvPr id="71" name="Rectangle 70">
              <a:hlinkClick r:id="rId11" tooltip="http://twitter.com/hiramfleitas"/>
              <a:extLst>
                <a:ext uri="{FF2B5EF4-FFF2-40B4-BE49-F238E27FC236}">
                  <a16:creationId xmlns:a16="http://schemas.microsoft.com/office/drawing/2014/main" id="{A65D65FE-4091-4C49-9D26-5F7D259157FC}"/>
                </a:ext>
              </a:extLst>
            </p:cNvPr>
            <p:cNvSpPr/>
            <p:nvPr/>
          </p:nvSpPr>
          <p:spPr>
            <a:xfrm>
              <a:off x="3330467" y="5034029"/>
              <a:ext cx="1395171" cy="235204"/>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@HiramFleitas</a:t>
              </a:r>
            </a:p>
          </p:txBody>
        </p:sp>
        <p:grpSp>
          <p:nvGrpSpPr>
            <p:cNvPr id="72" name="Group 71">
              <a:extLst>
                <a:ext uri="{FF2B5EF4-FFF2-40B4-BE49-F238E27FC236}">
                  <a16:creationId xmlns:a16="http://schemas.microsoft.com/office/drawing/2014/main" id="{8072C81C-01A5-44AE-9777-75B304131D15}"/>
                </a:ext>
              </a:extLst>
            </p:cNvPr>
            <p:cNvGrpSpPr/>
            <p:nvPr/>
          </p:nvGrpSpPr>
          <p:grpSpPr>
            <a:xfrm>
              <a:off x="3100869" y="5032574"/>
              <a:ext cx="235204" cy="235204"/>
              <a:chOff x="5748554" y="5146675"/>
              <a:chExt cx="353832" cy="353832"/>
            </a:xfrm>
          </p:grpSpPr>
          <p:sp>
            <p:nvSpPr>
              <p:cNvPr id="73" name="Freeform 383">
                <a:extLst>
                  <a:ext uri="{FF2B5EF4-FFF2-40B4-BE49-F238E27FC236}">
                    <a16:creationId xmlns:a16="http://schemas.microsoft.com/office/drawing/2014/main" id="{01AF32AF-09A2-4D5C-BDBA-D456230012F9}"/>
                  </a:ext>
                </a:extLst>
              </p:cNvPr>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7E6E6">
                  <a:lumMod val="5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Body)"/>
                  <a:ea typeface="+mn-ea"/>
                  <a:cs typeface="+mn-cs"/>
                </a:endParaRPr>
              </a:p>
            </p:txBody>
          </p:sp>
          <p:sp>
            <p:nvSpPr>
              <p:cNvPr id="74" name="Rounded Rectangle 92">
                <a:extLst>
                  <a:ext uri="{FF2B5EF4-FFF2-40B4-BE49-F238E27FC236}">
                    <a16:creationId xmlns:a16="http://schemas.microsoft.com/office/drawing/2014/main" id="{B0D2D905-BCC6-43D2-B77F-2F3CA2F38E7B}"/>
                  </a:ext>
                </a:extLst>
              </p:cNvPr>
              <p:cNvSpPr/>
              <p:nvPr/>
            </p:nvSpPr>
            <p:spPr>
              <a:xfrm>
                <a:off x="5748554" y="5146675"/>
                <a:ext cx="353832" cy="353832"/>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grpSp>
      </p:grpSp>
      <p:grpSp>
        <p:nvGrpSpPr>
          <p:cNvPr id="75" name="Group 74">
            <a:extLst>
              <a:ext uri="{FF2B5EF4-FFF2-40B4-BE49-F238E27FC236}">
                <a16:creationId xmlns:a16="http://schemas.microsoft.com/office/drawing/2014/main" id="{510631CF-8B43-49E1-A62E-13935713BFB9}"/>
              </a:ext>
            </a:extLst>
          </p:cNvPr>
          <p:cNvGrpSpPr/>
          <p:nvPr/>
        </p:nvGrpSpPr>
        <p:grpSpPr>
          <a:xfrm>
            <a:off x="3075001" y="4920877"/>
            <a:ext cx="1414009" cy="233750"/>
            <a:chOff x="916610" y="6243079"/>
            <a:chExt cx="1414009" cy="233750"/>
          </a:xfrm>
        </p:grpSpPr>
        <p:grpSp>
          <p:nvGrpSpPr>
            <p:cNvPr id="76" name="Group 75">
              <a:extLst>
                <a:ext uri="{FF2B5EF4-FFF2-40B4-BE49-F238E27FC236}">
                  <a16:creationId xmlns:a16="http://schemas.microsoft.com/office/drawing/2014/main" id="{258CF70F-9623-4182-9B3D-E2BD7FD2B53C}"/>
                </a:ext>
              </a:extLst>
            </p:cNvPr>
            <p:cNvGrpSpPr/>
            <p:nvPr/>
          </p:nvGrpSpPr>
          <p:grpSpPr>
            <a:xfrm>
              <a:off x="916610" y="6243079"/>
              <a:ext cx="228305" cy="230065"/>
              <a:chOff x="2209175" y="6131321"/>
              <a:chExt cx="228305" cy="230065"/>
            </a:xfrm>
          </p:grpSpPr>
          <p:sp>
            <p:nvSpPr>
              <p:cNvPr id="78" name="Rounded Rectangle 16">
                <a:extLst>
                  <a:ext uri="{FF2B5EF4-FFF2-40B4-BE49-F238E27FC236}">
                    <a16:creationId xmlns:a16="http://schemas.microsoft.com/office/drawing/2014/main" id="{483B904F-A300-45FF-8A26-942C8821BE8B}"/>
                  </a:ext>
                </a:extLst>
              </p:cNvPr>
              <p:cNvSpPr/>
              <p:nvPr/>
            </p:nvSpPr>
            <p:spPr>
              <a:xfrm>
                <a:off x="2209175" y="6131321"/>
                <a:ext cx="228305" cy="230065"/>
              </a:xfrm>
              <a:prstGeom prst="roundRect">
                <a:avLst/>
              </a:prstGeom>
              <a:noFill/>
              <a:ln w="19050" cap="flat" cmpd="sng" algn="ctr">
                <a:solidFill>
                  <a:srgbClr val="E7E6E6">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Body)"/>
                  <a:ea typeface="+mn-ea"/>
                  <a:cs typeface="+mn-cs"/>
                </a:endParaRPr>
              </a:p>
            </p:txBody>
          </p:sp>
          <p:pic>
            <p:nvPicPr>
              <p:cNvPr id="79" name="Picture 4" descr="Image result for github logo">
                <a:extLst>
                  <a:ext uri="{FF2B5EF4-FFF2-40B4-BE49-F238E27FC236}">
                    <a16:creationId xmlns:a16="http://schemas.microsoft.com/office/drawing/2014/main" id="{4BFBD07C-B273-4E6F-9C9D-A3C5704FE212}"/>
                  </a:ext>
                </a:extLst>
              </p:cNvPr>
              <p:cNvPicPr>
                <a:picLocks noChangeAspect="1" noChangeArrowheads="1"/>
              </p:cNvPicPr>
              <p:nvPr/>
            </p:nvPicPr>
            <p:blipFill>
              <a:blip r:embed="rId12">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39655" y="6162681"/>
                <a:ext cx="167344" cy="16734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76">
              <a:hlinkClick r:id="rId13" tooltip="https://github.com/hfleitas"/>
              <a:extLst>
                <a:ext uri="{FF2B5EF4-FFF2-40B4-BE49-F238E27FC236}">
                  <a16:creationId xmlns:a16="http://schemas.microsoft.com/office/drawing/2014/main" id="{1AB25AFF-2AB0-4EEA-A589-6FC454A95BA2}"/>
                </a:ext>
              </a:extLst>
            </p:cNvPr>
            <p:cNvSpPr/>
            <p:nvPr/>
          </p:nvSpPr>
          <p:spPr>
            <a:xfrm>
              <a:off x="1144915" y="6243079"/>
              <a:ext cx="1185704" cy="23375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9413A"/>
                  </a:solidFill>
                  <a:effectLst/>
                  <a:uLnTx/>
                  <a:uFillTx/>
                  <a:latin typeface="Segoe UI (Body)"/>
                  <a:ea typeface="+mn-ea"/>
                  <a:cs typeface="+mn-cs"/>
                </a:rPr>
                <a:t>/hfleitas</a:t>
              </a:r>
            </a:p>
          </p:txBody>
        </p:sp>
      </p:grpSp>
      <p:pic>
        <p:nvPicPr>
          <p:cNvPr id="81" name="Picture 80">
            <a:hlinkClick r:id="rId7"/>
            <a:extLst>
              <a:ext uri="{FF2B5EF4-FFF2-40B4-BE49-F238E27FC236}">
                <a16:creationId xmlns:a16="http://schemas.microsoft.com/office/drawing/2014/main" id="{DC9DB12D-3EAB-4C31-9B66-8A814E32769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25000"/>
                    </a14:imgEffect>
                  </a14:imgLayer>
                </a14:imgProps>
              </a:ext>
            </a:extLst>
          </a:blip>
          <a:stretch>
            <a:fillRect/>
          </a:stretch>
        </p:blipFill>
        <p:spPr>
          <a:xfrm>
            <a:off x="475278" y="561476"/>
            <a:ext cx="2673397" cy="2676358"/>
          </a:xfrm>
          <a:prstGeom prst="rect">
            <a:avLst/>
          </a:prstGeom>
        </p:spPr>
      </p:pic>
      <p:sp>
        <p:nvSpPr>
          <p:cNvPr id="46" name="TextBox 45">
            <a:extLst>
              <a:ext uri="{FF2B5EF4-FFF2-40B4-BE49-F238E27FC236}">
                <a16:creationId xmlns:a16="http://schemas.microsoft.com/office/drawing/2014/main" id="{2DD615AB-F47C-44FE-977A-EDED68FB3CF2}"/>
              </a:ext>
            </a:extLst>
          </p:cNvPr>
          <p:cNvSpPr txBox="1"/>
          <p:nvPr/>
        </p:nvSpPr>
        <p:spPr>
          <a:xfrm>
            <a:off x="7045378" y="2367075"/>
            <a:ext cx="5115017" cy="2436077"/>
          </a:xfrm>
          <a:prstGeom prst="rect">
            <a:avLst/>
          </a:prstGeom>
        </p:spPr>
        <p:txBody>
          <a:bodyPr vert="horz" lIns="91440" tIns="45720" rIns="91440" bIns="45720" rtlCol="0" anchor="t">
            <a:noAutofit/>
          </a:bodyPr>
          <a:lstStyle>
            <a:defPPr>
              <a:defRPr lang="en-US"/>
            </a:defPPr>
            <a:lvl1pPr marR="0" lvl="0" indent="0" defTabSz="457200" fontAlgn="auto">
              <a:lnSpc>
                <a:spcPct val="90000"/>
              </a:lnSpc>
              <a:spcBef>
                <a:spcPct val="0"/>
              </a:spcBef>
              <a:spcAft>
                <a:spcPts val="0"/>
              </a:spcAft>
              <a:buClrTx/>
              <a:buSzTx/>
              <a:buFontTx/>
              <a:buNone/>
              <a:tabLst>
                <a:tab pos="5784706" algn="l"/>
              </a:tabLst>
              <a:defRPr kumimoji="0" sz="5333" b="0" i="0" u="none" strike="noStrike" cap="none" spc="0" normalizeH="0" baseline="0">
                <a:ln>
                  <a:noFill/>
                </a:ln>
                <a:solidFill>
                  <a:srgbClr val="FFFFFF"/>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8800" b="0" i="0" u="none" strike="noStrike" kern="1200" cap="none" spc="0" normalizeH="0" baseline="0" noProof="0" dirty="0">
                <a:ln>
                  <a:noFill/>
                </a:ln>
                <a:solidFill>
                  <a:srgbClr val="FFFFFF"/>
                </a:solidFill>
                <a:effectLst/>
                <a:uLnTx/>
                <a:uFillTx/>
                <a:latin typeface="Segoe UI Light" charset="0"/>
                <a:cs typeface="Segoe UI Light" charset="0"/>
              </a:rPr>
              <a:t>Thank You</a:t>
            </a:r>
            <a:endParaRPr kumimoji="0" lang="en-US" sz="36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96" name="Parallelogram 1">
            <a:extLst>
              <a:ext uri="{FF2B5EF4-FFF2-40B4-BE49-F238E27FC236}">
                <a16:creationId xmlns:a16="http://schemas.microsoft.com/office/drawing/2014/main" id="{92FEA483-FE5E-45DC-AD9A-0D8CEF62CC19}"/>
              </a:ext>
            </a:extLst>
          </p:cNvPr>
          <p:cNvSpPr/>
          <p:nvPr/>
        </p:nvSpPr>
        <p:spPr>
          <a:xfrm rot="5400000" flipH="1">
            <a:off x="5706954" y="312946"/>
            <a:ext cx="832006" cy="12309536"/>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405D1A6B-CF8E-4C46-A92A-FD2EA163AEAE}"/>
              </a:ext>
            </a:extLst>
          </p:cNvPr>
          <p:cNvGrpSpPr/>
          <p:nvPr/>
        </p:nvGrpSpPr>
        <p:grpSpPr>
          <a:xfrm>
            <a:off x="10500169" y="6310888"/>
            <a:ext cx="1536256" cy="466520"/>
            <a:chOff x="668108" y="601336"/>
            <a:chExt cx="3665655" cy="1113164"/>
          </a:xfrm>
          <a:solidFill>
            <a:schemeClr val="bg2"/>
          </a:solidFill>
        </p:grpSpPr>
        <p:pic>
          <p:nvPicPr>
            <p:cNvPr id="98" name="Picture 97">
              <a:hlinkClick r:id="rId7"/>
              <a:extLst>
                <a:ext uri="{FF2B5EF4-FFF2-40B4-BE49-F238E27FC236}">
                  <a16:creationId xmlns:a16="http://schemas.microsoft.com/office/drawing/2014/main" id="{387B4C12-9D25-43CD-BE14-2ADD84250073}"/>
                </a:ext>
              </a:extLst>
            </p:cNvPr>
            <p:cNvPicPr>
              <a:picLocks noChangeAspect="1"/>
            </p:cNvPicPr>
            <p:nvPr/>
          </p:nvPicPr>
          <p:blipFill>
            <a:blip r:embed="rId16"/>
            <a:stretch>
              <a:fillRect/>
            </a:stretch>
          </p:blipFill>
          <p:spPr>
            <a:xfrm>
              <a:off x="668108" y="601336"/>
              <a:ext cx="1151971" cy="1113164"/>
            </a:xfrm>
            <a:prstGeom prst="rect">
              <a:avLst/>
            </a:prstGeom>
            <a:grpFill/>
          </p:spPr>
        </p:pic>
        <p:pic>
          <p:nvPicPr>
            <p:cNvPr id="99" name="Picture 98">
              <a:hlinkClick r:id="rId7"/>
              <a:extLst>
                <a:ext uri="{FF2B5EF4-FFF2-40B4-BE49-F238E27FC236}">
                  <a16:creationId xmlns:a16="http://schemas.microsoft.com/office/drawing/2014/main" id="{72901AE0-2E2D-4E1A-A302-05E7B567A04D}"/>
                </a:ext>
              </a:extLst>
            </p:cNvPr>
            <p:cNvPicPr>
              <a:picLocks noChangeAspect="1"/>
            </p:cNvPicPr>
            <p:nvPr/>
          </p:nvPicPr>
          <p:blipFill>
            <a:blip r:embed="rId17"/>
            <a:stretch>
              <a:fillRect/>
            </a:stretch>
          </p:blipFill>
          <p:spPr>
            <a:xfrm>
              <a:off x="1465541" y="1130596"/>
              <a:ext cx="2868222" cy="355013"/>
            </a:xfrm>
            <a:prstGeom prst="rect">
              <a:avLst/>
            </a:prstGeom>
            <a:grpFill/>
          </p:spPr>
        </p:pic>
      </p:grpSp>
      <p:grpSp>
        <p:nvGrpSpPr>
          <p:cNvPr id="80" name="Group 79">
            <a:extLst>
              <a:ext uri="{FF2B5EF4-FFF2-40B4-BE49-F238E27FC236}">
                <a16:creationId xmlns:a16="http://schemas.microsoft.com/office/drawing/2014/main" id="{DAAA0EDB-6231-4ADE-9FEA-CE202EE97CD7}"/>
              </a:ext>
            </a:extLst>
          </p:cNvPr>
          <p:cNvGrpSpPr/>
          <p:nvPr/>
        </p:nvGrpSpPr>
        <p:grpSpPr>
          <a:xfrm>
            <a:off x="8677011" y="4852631"/>
            <a:ext cx="1474115" cy="1497392"/>
            <a:chOff x="-304882" y="3583735"/>
            <a:chExt cx="1397665" cy="1419734"/>
          </a:xfrm>
          <a:solidFill>
            <a:srgbClr val="F2C812"/>
          </a:solidFill>
        </p:grpSpPr>
        <p:sp>
          <p:nvSpPr>
            <p:cNvPr id="82" name="Parallelogram 3">
              <a:extLst>
                <a:ext uri="{FF2B5EF4-FFF2-40B4-BE49-F238E27FC236}">
                  <a16:creationId xmlns:a16="http://schemas.microsoft.com/office/drawing/2014/main" id="{6B72ED78-7D20-4637-B286-613E68C64D6F}"/>
                </a:ext>
              </a:extLst>
            </p:cNvPr>
            <p:cNvSpPr/>
            <p:nvPr userDrawn="1"/>
          </p:nvSpPr>
          <p:spPr>
            <a:xfrm>
              <a:off x="59764" y="4257344"/>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4" name="Parallelogram 3">
              <a:extLst>
                <a:ext uri="{FF2B5EF4-FFF2-40B4-BE49-F238E27FC236}">
                  <a16:creationId xmlns:a16="http://schemas.microsoft.com/office/drawing/2014/main" id="{643E1A57-FDA2-4ADE-9FB6-6DFD2FEF2B62}"/>
                </a:ext>
              </a:extLst>
            </p:cNvPr>
            <p:cNvSpPr/>
            <p:nvPr/>
          </p:nvSpPr>
          <p:spPr>
            <a:xfrm>
              <a:off x="572977" y="3583735"/>
              <a:ext cx="519806" cy="476250"/>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 name="connsiteX0" fmla="*/ 0 w 589655"/>
                <a:gd name="connsiteY0" fmla="*/ 746125 h 746125"/>
                <a:gd name="connsiteX1" fmla="*/ 423863 w 589655"/>
                <a:gd name="connsiteY1" fmla="*/ 0 h 746125"/>
                <a:gd name="connsiteX2" fmla="*/ 589655 w 589655"/>
                <a:gd name="connsiteY2" fmla="*/ 146050 h 746125"/>
                <a:gd name="connsiteX3" fmla="*/ 241993 w 589655"/>
                <a:gd name="connsiteY3" fmla="*/ 746125 h 746125"/>
                <a:gd name="connsiteX4" fmla="*/ 0 w 589655"/>
                <a:gd name="connsiteY4" fmla="*/ 746125 h 746125"/>
                <a:gd name="connsiteX0" fmla="*/ 0 w 589655"/>
                <a:gd name="connsiteY0" fmla="*/ 600075 h 600075"/>
                <a:gd name="connsiteX1" fmla="*/ 334963 w 589655"/>
                <a:gd name="connsiteY1" fmla="*/ 3175 h 600075"/>
                <a:gd name="connsiteX2" fmla="*/ 589655 w 589655"/>
                <a:gd name="connsiteY2" fmla="*/ 0 h 600075"/>
                <a:gd name="connsiteX3" fmla="*/ 241993 w 589655"/>
                <a:gd name="connsiteY3" fmla="*/ 600075 h 600075"/>
                <a:gd name="connsiteX4" fmla="*/ 0 w 589655"/>
                <a:gd name="connsiteY4" fmla="*/ 600075 h 600075"/>
                <a:gd name="connsiteX0" fmla="*/ 0 w 589655"/>
                <a:gd name="connsiteY0" fmla="*/ 600075 h 600075"/>
                <a:gd name="connsiteX1" fmla="*/ 265113 w 589655"/>
                <a:gd name="connsiteY1" fmla="*/ 123825 h 600075"/>
                <a:gd name="connsiteX2" fmla="*/ 589655 w 589655"/>
                <a:gd name="connsiteY2" fmla="*/ 0 h 600075"/>
                <a:gd name="connsiteX3" fmla="*/ 241993 w 589655"/>
                <a:gd name="connsiteY3" fmla="*/ 600075 h 600075"/>
                <a:gd name="connsiteX4" fmla="*/ 0 w 589655"/>
                <a:gd name="connsiteY4" fmla="*/ 600075 h 600075"/>
                <a:gd name="connsiteX0" fmla="*/ 0 w 526155"/>
                <a:gd name="connsiteY0" fmla="*/ 485775 h 485775"/>
                <a:gd name="connsiteX1" fmla="*/ 265113 w 526155"/>
                <a:gd name="connsiteY1" fmla="*/ 9525 h 485775"/>
                <a:gd name="connsiteX2" fmla="*/ 526155 w 526155"/>
                <a:gd name="connsiteY2" fmla="*/ 0 h 485775"/>
                <a:gd name="connsiteX3" fmla="*/ 241993 w 526155"/>
                <a:gd name="connsiteY3" fmla="*/ 485775 h 485775"/>
                <a:gd name="connsiteX4" fmla="*/ 0 w 526155"/>
                <a:gd name="connsiteY4" fmla="*/ 485775 h 485775"/>
                <a:gd name="connsiteX0" fmla="*/ 0 w 519805"/>
                <a:gd name="connsiteY0" fmla="*/ 476250 h 476250"/>
                <a:gd name="connsiteX1" fmla="*/ 265113 w 519805"/>
                <a:gd name="connsiteY1" fmla="*/ 0 h 476250"/>
                <a:gd name="connsiteX2" fmla="*/ 519805 w 519805"/>
                <a:gd name="connsiteY2" fmla="*/ 3175 h 476250"/>
                <a:gd name="connsiteX3" fmla="*/ 241993 w 519805"/>
                <a:gd name="connsiteY3" fmla="*/ 476250 h 476250"/>
                <a:gd name="connsiteX4" fmla="*/ 0 w 519805"/>
                <a:gd name="connsiteY4" fmla="*/ 47625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805" h="476250">
                  <a:moveTo>
                    <a:pt x="0" y="476250"/>
                  </a:moveTo>
                  <a:lnTo>
                    <a:pt x="265113" y="0"/>
                  </a:lnTo>
                  <a:lnTo>
                    <a:pt x="519805" y="3175"/>
                  </a:lnTo>
                  <a:lnTo>
                    <a:pt x="241993" y="476250"/>
                  </a:lnTo>
                  <a:lnTo>
                    <a:pt x="0" y="476250"/>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sp>
          <p:nvSpPr>
            <p:cNvPr id="86" name="Parallelogram 3">
              <a:extLst>
                <a:ext uri="{FF2B5EF4-FFF2-40B4-BE49-F238E27FC236}">
                  <a16:creationId xmlns:a16="http://schemas.microsoft.com/office/drawing/2014/main" id="{C966A6E9-09C0-44AE-BF6E-181D91565B0A}"/>
                </a:ext>
              </a:extLst>
            </p:cNvPr>
            <p:cNvSpPr/>
            <p:nvPr userDrawn="1"/>
          </p:nvSpPr>
          <p:spPr>
            <a:xfrm>
              <a:off x="-304882" y="3963849"/>
              <a:ext cx="672205" cy="746125"/>
            </a:xfrm>
            <a:custGeom>
              <a:avLst/>
              <a:gdLst>
                <a:gd name="connsiteX0" fmla="*/ 0 w 535680"/>
                <a:gd name="connsiteY0" fmla="*/ 450850 h 450850"/>
                <a:gd name="connsiteX1" fmla="*/ 112713 w 535680"/>
                <a:gd name="connsiteY1" fmla="*/ 0 h 450850"/>
                <a:gd name="connsiteX2" fmla="*/ 535680 w 535680"/>
                <a:gd name="connsiteY2" fmla="*/ 0 h 450850"/>
                <a:gd name="connsiteX3" fmla="*/ 422968 w 535680"/>
                <a:gd name="connsiteY3" fmla="*/ 450850 h 450850"/>
                <a:gd name="connsiteX4" fmla="*/ 0 w 535680"/>
                <a:gd name="connsiteY4" fmla="*/ 450850 h 450850"/>
                <a:gd name="connsiteX0" fmla="*/ 0 w 846830"/>
                <a:gd name="connsiteY0" fmla="*/ 746125 h 746125"/>
                <a:gd name="connsiteX1" fmla="*/ 423863 w 846830"/>
                <a:gd name="connsiteY1" fmla="*/ 0 h 746125"/>
                <a:gd name="connsiteX2" fmla="*/ 846830 w 846830"/>
                <a:gd name="connsiteY2" fmla="*/ 0 h 746125"/>
                <a:gd name="connsiteX3" fmla="*/ 734118 w 846830"/>
                <a:gd name="connsiteY3" fmla="*/ 450850 h 746125"/>
                <a:gd name="connsiteX4" fmla="*/ 0 w 846830"/>
                <a:gd name="connsiteY4" fmla="*/ 746125 h 746125"/>
                <a:gd name="connsiteX0" fmla="*/ 0 w 846830"/>
                <a:gd name="connsiteY0" fmla="*/ 746125 h 746125"/>
                <a:gd name="connsiteX1" fmla="*/ 423863 w 846830"/>
                <a:gd name="connsiteY1" fmla="*/ 0 h 746125"/>
                <a:gd name="connsiteX2" fmla="*/ 846830 w 846830"/>
                <a:gd name="connsiteY2" fmla="*/ 0 h 746125"/>
                <a:gd name="connsiteX3" fmla="*/ 232468 w 846830"/>
                <a:gd name="connsiteY3" fmla="*/ 736600 h 746125"/>
                <a:gd name="connsiteX4" fmla="*/ 0 w 846830"/>
                <a:gd name="connsiteY4" fmla="*/ 746125 h 746125"/>
                <a:gd name="connsiteX0" fmla="*/ 0 w 535680"/>
                <a:gd name="connsiteY0" fmla="*/ 752475 h 752475"/>
                <a:gd name="connsiteX1" fmla="*/ 423863 w 535680"/>
                <a:gd name="connsiteY1" fmla="*/ 6350 h 752475"/>
                <a:gd name="connsiteX2" fmla="*/ 535680 w 535680"/>
                <a:gd name="connsiteY2" fmla="*/ 0 h 752475"/>
                <a:gd name="connsiteX3" fmla="*/ 232468 w 535680"/>
                <a:gd name="connsiteY3" fmla="*/ 742950 h 752475"/>
                <a:gd name="connsiteX4" fmla="*/ 0 w 535680"/>
                <a:gd name="connsiteY4" fmla="*/ 752475 h 752475"/>
                <a:gd name="connsiteX0" fmla="*/ 0 w 672205"/>
                <a:gd name="connsiteY0" fmla="*/ 746125 h 746125"/>
                <a:gd name="connsiteX1" fmla="*/ 423863 w 672205"/>
                <a:gd name="connsiteY1" fmla="*/ 0 h 746125"/>
                <a:gd name="connsiteX2" fmla="*/ 672205 w 672205"/>
                <a:gd name="connsiteY2" fmla="*/ 0 h 746125"/>
                <a:gd name="connsiteX3" fmla="*/ 232468 w 672205"/>
                <a:gd name="connsiteY3" fmla="*/ 736600 h 746125"/>
                <a:gd name="connsiteX4" fmla="*/ 0 w 672205"/>
                <a:gd name="connsiteY4" fmla="*/ 746125 h 746125"/>
                <a:gd name="connsiteX0" fmla="*/ 0 w 672205"/>
                <a:gd name="connsiteY0" fmla="*/ 746125 h 746125"/>
                <a:gd name="connsiteX1" fmla="*/ 423863 w 672205"/>
                <a:gd name="connsiteY1" fmla="*/ 0 h 746125"/>
                <a:gd name="connsiteX2" fmla="*/ 672205 w 672205"/>
                <a:gd name="connsiteY2" fmla="*/ 0 h 746125"/>
                <a:gd name="connsiteX3" fmla="*/ 241993 w 672205"/>
                <a:gd name="connsiteY3" fmla="*/ 746125 h 746125"/>
                <a:gd name="connsiteX4" fmla="*/ 0 w 672205"/>
                <a:gd name="connsiteY4" fmla="*/ 746125 h 7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205" h="746125">
                  <a:moveTo>
                    <a:pt x="0" y="746125"/>
                  </a:moveTo>
                  <a:lnTo>
                    <a:pt x="423863" y="0"/>
                  </a:lnTo>
                  <a:lnTo>
                    <a:pt x="672205" y="0"/>
                  </a:lnTo>
                  <a:lnTo>
                    <a:pt x="241993" y="746125"/>
                  </a:lnTo>
                  <a:lnTo>
                    <a:pt x="0" y="746125"/>
                  </a:ln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AFAFAF"/>
                </a:solidFill>
                <a:effectLst/>
                <a:uLnTx/>
                <a:uFillTx/>
                <a:latin typeface="Segoe UI"/>
                <a:ea typeface="+mn-ea"/>
                <a:cs typeface="+mn-cs"/>
              </a:endParaRPr>
            </a:p>
          </p:txBody>
        </p:sp>
      </p:grpSp>
    </p:spTree>
    <p:extLst>
      <p:ext uri="{BB962C8B-B14F-4D97-AF65-F5344CB8AC3E}">
        <p14:creationId xmlns:p14="http://schemas.microsoft.com/office/powerpoint/2010/main" val="41254125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83400-2623-44B7-A556-07CAD81BDD1C}"/>
              </a:ext>
            </a:extLst>
          </p:cNvPr>
          <p:cNvPicPr>
            <a:picLocks noChangeAspect="1"/>
          </p:cNvPicPr>
          <p:nvPr/>
        </p:nvPicPr>
        <p:blipFill>
          <a:blip r:embed="rId3"/>
          <a:stretch>
            <a:fillRect/>
          </a:stretch>
        </p:blipFill>
        <p:spPr>
          <a:xfrm>
            <a:off x="15911" y="1293168"/>
            <a:ext cx="12192000" cy="5928634"/>
          </a:xfrm>
          <a:prstGeom prst="rect">
            <a:avLst/>
          </a:prstGeom>
        </p:spPr>
      </p:pic>
      <p:sp>
        <p:nvSpPr>
          <p:cNvPr id="4" name="TextBox 3"/>
          <p:cNvSpPr txBox="1"/>
          <p:nvPr/>
        </p:nvSpPr>
        <p:spPr>
          <a:xfrm>
            <a:off x="1676689" y="342899"/>
            <a:ext cx="8543637"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Get Started Now at PowerBI.com</a:t>
            </a:r>
            <a:endParaRPr lang="en-AU"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153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5FCFA-76CA-4CF6-B180-38DDC90D0EE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Lst>
          </a:blip>
          <a:stretch>
            <a:fillRect/>
          </a:stretch>
        </p:blipFill>
        <p:spPr>
          <a:xfrm>
            <a:off x="0" y="1713"/>
            <a:ext cx="12192000" cy="6854573"/>
          </a:xfrm>
          <a:prstGeom prst="rect">
            <a:avLst/>
          </a:prstGeom>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8" name="Picture 7" descr="A close up of a logo&#10;&#10;Description generated with very high confidence">
            <a:hlinkClick r:id="rId4"/>
            <a:extLst>
              <a:ext uri="{FF2B5EF4-FFF2-40B4-BE49-F238E27FC236}">
                <a16:creationId xmlns:a16="http://schemas.microsoft.com/office/drawing/2014/main" id="{2B6BF16C-E2C4-4178-84EB-D159E7D2B8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7674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0FCB-B80D-48BF-A5AA-30BFDBF2E91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2E1F8DF2-98AD-4E43-B975-C35C91CA11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7312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8AF79-A7CF-44A9-A942-DC163F018D9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7894BE2-532A-4FBB-B705-EFFEBDB20B8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707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DC9C9-CB12-4806-B1BE-F3B895366FE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32C683C5-9E4F-4E8C-9F21-6704A67B7F8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74309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14367-D778-4C42-8390-705BCF45EF0A}"/>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059A4CD0-B4FA-47C4-B465-C799B32496A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00877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2BA33-4F17-47B5-9D38-A58979CDA810}"/>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1C42300D-3726-4928-A3D8-41BF97A76BF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862830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9AB8E-8A75-4991-9895-8A256DB58A4C}"/>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93283912-0D37-4702-9003-DD70647BC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57056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B0DD-A199-43FF-BC39-1BB22A30AC15}"/>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CFC1715-F8C3-4E3A-8FA5-69720BBE8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2109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E172-809D-4A54-AFEF-C0A600597037}"/>
              </a:ext>
            </a:extLst>
          </p:cNvPr>
          <p:cNvPicPr>
            <a:picLocks noChangeAspect="1"/>
          </p:cNvPicPr>
          <p:nvPr/>
        </p:nvPicPr>
        <p:blipFill>
          <a:blip r:embed="rId3"/>
          <a:stretch>
            <a:fillRect/>
          </a:stretch>
        </p:blipFill>
        <p:spPr>
          <a:xfrm>
            <a:off x="0" y="506"/>
            <a:ext cx="12192000" cy="68569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9" name="Picture 8" descr="A close up of a logo&#10;&#10;Description generated with very high confidence">
            <a:hlinkClick r:id="rId4"/>
            <a:extLst>
              <a:ext uri="{FF2B5EF4-FFF2-40B4-BE49-F238E27FC236}">
                <a16:creationId xmlns:a16="http://schemas.microsoft.com/office/drawing/2014/main" id="{75AB4CF4-985C-4E74-A24F-ED11C04DB7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03969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93968C9-FD7E-4F26-ADAC-234D754613A9}"/>
              </a:ext>
            </a:extLst>
          </p:cNvPr>
          <p:cNvCxnSpPr/>
          <p:nvPr/>
        </p:nvCxnSpPr>
        <p:spPr>
          <a:xfrm>
            <a:off x="4886153" y="473661"/>
            <a:ext cx="0" cy="2286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27C4C9-B288-4944-B3A9-E3BC63B61F8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500"/>
                    </a14:imgEffect>
                    <a14:imgEffect>
                      <a14:saturation sat="66000"/>
                    </a14:imgEffect>
                  </a14:imgLayer>
                </a14:imgProps>
              </a:ext>
            </a:extLst>
          </a:blip>
          <a:srcRect t="580" r="3506" b="10898"/>
          <a:stretch/>
        </p:blipFill>
        <p:spPr>
          <a:xfrm>
            <a:off x="-1" y="566530"/>
            <a:ext cx="12192001" cy="62914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9" name="Title 1">
            <a:extLst>
              <a:ext uri="{FF2B5EF4-FFF2-40B4-BE49-F238E27FC236}">
                <a16:creationId xmlns:a16="http://schemas.microsoft.com/office/drawing/2014/main" id="{0AF976ED-32E0-49ED-A02C-9A8216C52E0A}"/>
              </a:ext>
            </a:extLst>
          </p:cNvPr>
          <p:cNvSpPr txBox="1">
            <a:spLocks/>
          </p:cNvSpPr>
          <p:nvPr/>
        </p:nvSpPr>
        <p:spPr>
          <a:xfrm>
            <a:off x="2" y="142874"/>
            <a:ext cx="5105398" cy="1962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600" dirty="0">
                <a:latin typeface="Segoe UI Light" panose="020B0502040204020203" pitchFamily="34" charset="0"/>
                <a:cs typeface="Segoe UI Light" panose="020B0502040204020203" pitchFamily="34" charset="0"/>
              </a:rPr>
              <a:t>DEMO 2</a:t>
            </a:r>
          </a:p>
        </p:txBody>
      </p:sp>
      <p:sp>
        <p:nvSpPr>
          <p:cNvPr id="13" name="Content Placeholder 2">
            <a:extLst>
              <a:ext uri="{FF2B5EF4-FFF2-40B4-BE49-F238E27FC236}">
                <a16:creationId xmlns:a16="http://schemas.microsoft.com/office/drawing/2014/main" id="{F34A4E4B-8824-452E-9710-33D1BAA8394B}"/>
              </a:ext>
            </a:extLst>
          </p:cNvPr>
          <p:cNvSpPr txBox="1">
            <a:spLocks/>
          </p:cNvSpPr>
          <p:nvPr/>
        </p:nvSpPr>
        <p:spPr>
          <a:xfrm>
            <a:off x="1" y="1598542"/>
            <a:ext cx="5000624" cy="6303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400" dirty="0">
                <a:latin typeface="Segoe UI Light" panose="020B0502040204020203" pitchFamily="34" charset="0"/>
                <a:cs typeface="Segoe UI Light" panose="020B0502040204020203" pitchFamily="34" charset="0"/>
              </a:rPr>
              <a:t>PowerApps</a:t>
            </a:r>
          </a:p>
        </p:txBody>
      </p:sp>
      <p:pic>
        <p:nvPicPr>
          <p:cNvPr id="15" name="Picture 14" descr="A close up of a logo&#10;&#10;Description generated with very high confidence">
            <a:hlinkClick r:id="rId5"/>
            <a:extLst>
              <a:ext uri="{FF2B5EF4-FFF2-40B4-BE49-F238E27FC236}">
                <a16:creationId xmlns:a16="http://schemas.microsoft.com/office/drawing/2014/main" id="{AF197FAA-2BF6-4DF8-8745-44F8EFEF3C5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5017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E93BB79-C0D4-485A-ADCD-232D23A28852}"/>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20" name="Graphic 19" descr="Line Arrow: Straight">
            <a:extLst>
              <a:ext uri="{FF2B5EF4-FFF2-40B4-BE49-F238E27FC236}">
                <a16:creationId xmlns:a16="http://schemas.microsoft.com/office/drawing/2014/main" id="{48ADB4FC-A9FF-4D2E-AF4C-242A60B4E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885238" y="559353"/>
            <a:ext cx="914400" cy="914400"/>
          </a:xfrm>
          <a:prstGeom prst="rect">
            <a:avLst/>
          </a:prstGeom>
        </p:spPr>
      </p:pic>
      <p:pic>
        <p:nvPicPr>
          <p:cNvPr id="13" name="Picture 12" descr="A close up of a logo&#10;&#10;Description generated with very high confidence">
            <a:hlinkClick r:id="rId6"/>
            <a:extLst>
              <a:ext uri="{FF2B5EF4-FFF2-40B4-BE49-F238E27FC236}">
                <a16:creationId xmlns:a16="http://schemas.microsoft.com/office/drawing/2014/main" id="{E718D4A7-AA5F-4D81-B57F-51AD18E3AC3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040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wrappscdn.azureedge.net/cvt-3376f88ecf77a2ae14e64ea4f8a4ee7cd52d6cc1c364c0822c99b4a310a31c00/images/page/cds-apps/hero/hero_1259x472.jpg">
            <a:extLst>
              <a:ext uri="{FF2B5EF4-FFF2-40B4-BE49-F238E27FC236}">
                <a16:creationId xmlns:a16="http://schemas.microsoft.com/office/drawing/2014/main" id="{53DA4290-44A7-47A9-A820-7D8A92EDD26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35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9" name="Picture 8" descr="A close up of a logo&#10;&#10;Description generated with very high confidence">
            <a:hlinkClick r:id="rId5"/>
            <a:extLst>
              <a:ext uri="{FF2B5EF4-FFF2-40B4-BE49-F238E27FC236}">
                <a16:creationId xmlns:a16="http://schemas.microsoft.com/office/drawing/2014/main" id="{67DA9B00-F27C-4D04-A6FC-6DAFFF0B2C7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2911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D2CB39-79AD-4CA6-9D04-5C136E5CB69A}"/>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69F9E276-8090-4703-962F-2B259A68403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6827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F83E0-15AC-4EB0-A1E1-DAE80EF02BFB}"/>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9FBD9755-B37F-45E8-99CE-155A4278D5B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8204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F3D45-1245-4C4D-AEEE-8A556E0087FC}"/>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200B08DD-BD3F-4BB6-9F6B-019964B37FE9}"/>
              </a:ext>
            </a:extLst>
          </p:cNvPr>
          <p:cNvSpPr/>
          <p:nvPr/>
        </p:nvSpPr>
        <p:spPr>
          <a:xfrm>
            <a:off x="1871933" y="2708695"/>
            <a:ext cx="2475780" cy="1811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generated with very high confidence">
            <a:hlinkClick r:id="rId4"/>
            <a:extLst>
              <a:ext uri="{FF2B5EF4-FFF2-40B4-BE49-F238E27FC236}">
                <a16:creationId xmlns:a16="http://schemas.microsoft.com/office/drawing/2014/main" id="{8CF1A4B6-766C-4434-AA30-B1949648552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719095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6885C-C1E1-4AD1-A280-57965BF33C8D}"/>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DE4EFF08-8DA5-44E6-BE82-640418EE1229}"/>
              </a:ext>
            </a:extLst>
          </p:cNvPr>
          <p:cNvSpPr/>
          <p:nvPr/>
        </p:nvSpPr>
        <p:spPr>
          <a:xfrm>
            <a:off x="8120405" y="5767837"/>
            <a:ext cx="891251"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Line Arrow: Straight">
            <a:extLst>
              <a:ext uri="{FF2B5EF4-FFF2-40B4-BE49-F238E27FC236}">
                <a16:creationId xmlns:a16="http://schemas.microsoft.com/office/drawing/2014/main" id="{002A6FB8-532B-4973-A476-6F3A2DB5C2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1896447"/>
            <a:ext cx="914400" cy="914400"/>
          </a:xfrm>
          <a:prstGeom prst="rect">
            <a:avLst/>
          </a:prstGeom>
        </p:spPr>
      </p:pic>
      <p:pic>
        <p:nvPicPr>
          <p:cNvPr id="14" name="Graphic 13" descr="Line Arrow: Straight">
            <a:extLst>
              <a:ext uri="{FF2B5EF4-FFF2-40B4-BE49-F238E27FC236}">
                <a16:creationId xmlns:a16="http://schemas.microsoft.com/office/drawing/2014/main" id="{B3F5C4B1-E327-42AB-A845-FF138D45B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96123" y="2810848"/>
            <a:ext cx="914400" cy="914400"/>
          </a:xfrm>
          <a:prstGeom prst="rect">
            <a:avLst/>
          </a:prstGeom>
        </p:spPr>
      </p:pic>
      <p:pic>
        <p:nvPicPr>
          <p:cNvPr id="15" name="Picture 14" descr="A close up of a logo&#10;&#10;Description generated with very high confidence">
            <a:hlinkClick r:id="rId6"/>
            <a:extLst>
              <a:ext uri="{FF2B5EF4-FFF2-40B4-BE49-F238E27FC236}">
                <a16:creationId xmlns:a16="http://schemas.microsoft.com/office/drawing/2014/main" id="{1050372B-B79B-47A9-B658-264E40694AEB}"/>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1502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4D25-6443-402A-8BA0-EF6460FAA3D4}"/>
              </a:ext>
            </a:extLst>
          </p:cNvPr>
          <p:cNvPicPr>
            <a:picLocks noChangeAspect="1"/>
          </p:cNvPicPr>
          <p:nvPr/>
        </p:nvPicPr>
        <p:blipFill>
          <a:blip r:embed="rId3"/>
          <a:stretch>
            <a:fillRect/>
          </a:stretch>
        </p:blipFill>
        <p:spPr>
          <a:xfrm>
            <a:off x="0" y="3709"/>
            <a:ext cx="12192000" cy="6850581"/>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470C6D7B-1038-4DDE-866D-9D384A74E349}"/>
              </a:ext>
            </a:extLst>
          </p:cNvPr>
          <p:cNvSpPr/>
          <p:nvPr/>
        </p:nvSpPr>
        <p:spPr>
          <a:xfrm>
            <a:off x="6920182" y="4784569"/>
            <a:ext cx="1176067"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EE7F9524-02A8-4626-84D5-E54DA15F9C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9840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961DD3-B39C-4095-AD0C-F87E26200388}"/>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190539DB-57A1-44F6-BFED-5966D23042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6158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CF46B-C2C5-438D-8171-12209A696D52}"/>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CA57F97D-8800-4E01-9577-AE9BFEC6DC28}"/>
              </a:ext>
            </a:extLst>
          </p:cNvPr>
          <p:cNvSpPr/>
          <p:nvPr/>
        </p:nvSpPr>
        <p:spPr>
          <a:xfrm>
            <a:off x="7024958" y="1346044"/>
            <a:ext cx="852218" cy="7018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FC17417C-D256-4FD1-82E2-13158C9ADBD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4402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91F45-4AF3-4F33-A2A5-CA022153ABB4}"/>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3D6C4950-007A-4A8E-9976-B98F594A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9384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7DE681-C46B-4487-8AC4-0036314F8525}"/>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descr="A close up of a logo&#10;&#10;Description generated with very high confidence">
            <a:hlinkClick r:id="rId4"/>
            <a:extLst>
              <a:ext uri="{FF2B5EF4-FFF2-40B4-BE49-F238E27FC236}">
                <a16:creationId xmlns:a16="http://schemas.microsoft.com/office/drawing/2014/main" id="{40125412-8192-422C-92D2-604D8581C16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3572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BC7E-1AB6-4061-92A8-C8380E7AAE13}"/>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close up of a logo&#10;&#10;Description generated with very high confidence">
            <a:hlinkClick r:id="rId4"/>
            <a:extLst>
              <a:ext uri="{FF2B5EF4-FFF2-40B4-BE49-F238E27FC236}">
                <a16:creationId xmlns:a16="http://schemas.microsoft.com/office/drawing/2014/main" id="{DF92C84B-E2A8-47CC-8394-57B8E8C749C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68503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EFFDA1-50FC-4017-BB48-CA46D2E9F884}"/>
              </a:ext>
            </a:extLst>
          </p:cNvPr>
          <p:cNvPicPr>
            <a:picLocks noChangeAspect="1"/>
          </p:cNvPicPr>
          <p:nvPr/>
        </p:nvPicPr>
        <p:blipFill>
          <a:blip r:embed="rId2"/>
          <a:stretch>
            <a:fillRect/>
          </a:stretch>
        </p:blipFill>
        <p:spPr>
          <a:xfrm>
            <a:off x="1122789" y="0"/>
            <a:ext cx="9946422" cy="6858000"/>
          </a:xfrm>
          <a:prstGeom prst="rect">
            <a:avLst/>
          </a:prstGeom>
        </p:spPr>
      </p:pic>
      <p:sp>
        <p:nvSpPr>
          <p:cNvPr id="41" name="Rectangle 40">
            <a:hlinkClick r:id="rId3"/>
            <a:extLst>
              <a:ext uri="{FF2B5EF4-FFF2-40B4-BE49-F238E27FC236}">
                <a16:creationId xmlns:a16="http://schemas.microsoft.com/office/drawing/2014/main" id="{68EE56C9-6ACF-4D0B-AD38-4C31698D7C49}"/>
              </a:ext>
            </a:extLst>
          </p:cNvPr>
          <p:cNvSpPr/>
          <p:nvPr/>
        </p:nvSpPr>
        <p:spPr>
          <a:xfrm>
            <a:off x="6396038" y="1290590"/>
            <a:ext cx="1145382"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2" name="Rectangle 41">
            <a:hlinkClick r:id="rId4"/>
            <a:extLst>
              <a:ext uri="{FF2B5EF4-FFF2-40B4-BE49-F238E27FC236}">
                <a16:creationId xmlns:a16="http://schemas.microsoft.com/office/drawing/2014/main" id="{2DBA0FFF-F002-4769-9A08-472C00E4C3A7}"/>
              </a:ext>
            </a:extLst>
          </p:cNvPr>
          <p:cNvSpPr/>
          <p:nvPr/>
        </p:nvSpPr>
        <p:spPr>
          <a:xfrm>
            <a:off x="7718798" y="1290590"/>
            <a:ext cx="495300" cy="137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3" name="Rectangle 42">
            <a:hlinkClick r:id="rId5"/>
            <a:extLst>
              <a:ext uri="{FF2B5EF4-FFF2-40B4-BE49-F238E27FC236}">
                <a16:creationId xmlns:a16="http://schemas.microsoft.com/office/drawing/2014/main" id="{1986E60A-9502-46E0-9731-94A6FE30FCB6}"/>
              </a:ext>
            </a:extLst>
          </p:cNvPr>
          <p:cNvSpPr/>
          <p:nvPr/>
        </p:nvSpPr>
        <p:spPr>
          <a:xfrm>
            <a:off x="8391476" y="1290590"/>
            <a:ext cx="352474"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4" name="Rectangle 43">
            <a:hlinkClick r:id="rId6"/>
            <a:extLst>
              <a:ext uri="{FF2B5EF4-FFF2-40B4-BE49-F238E27FC236}">
                <a16:creationId xmlns:a16="http://schemas.microsoft.com/office/drawing/2014/main" id="{4DB4ADF7-406D-48B9-AFFA-C4616A8BCBAE}"/>
              </a:ext>
            </a:extLst>
          </p:cNvPr>
          <p:cNvSpPr/>
          <p:nvPr/>
        </p:nvSpPr>
        <p:spPr>
          <a:xfrm>
            <a:off x="8921328" y="1290590"/>
            <a:ext cx="533823" cy="137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5" name="Rectangle 44">
            <a:hlinkClick r:id="rId7"/>
            <a:extLst>
              <a:ext uri="{FF2B5EF4-FFF2-40B4-BE49-F238E27FC236}">
                <a16:creationId xmlns:a16="http://schemas.microsoft.com/office/drawing/2014/main" id="{953123F1-5378-473E-A623-7A558FA8F248}"/>
              </a:ext>
            </a:extLst>
          </p:cNvPr>
          <p:cNvSpPr/>
          <p:nvPr/>
        </p:nvSpPr>
        <p:spPr>
          <a:xfrm>
            <a:off x="9632529" y="1290591"/>
            <a:ext cx="613197"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0" name="Parallelogram 1">
            <a:extLst>
              <a:ext uri="{FF2B5EF4-FFF2-40B4-BE49-F238E27FC236}">
                <a16:creationId xmlns:a16="http://schemas.microsoft.com/office/drawing/2014/main" id="{83F8675A-0ADD-4739-9914-925872CD43A8}"/>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15" name="Rectangle 14">
            <a:hlinkClick r:id="rId8"/>
            <a:extLst>
              <a:ext uri="{FF2B5EF4-FFF2-40B4-BE49-F238E27FC236}">
                <a16:creationId xmlns:a16="http://schemas.microsoft.com/office/drawing/2014/main" id="{9FE78C64-7F18-4CC8-9E44-39E3B40A4738}"/>
              </a:ext>
            </a:extLst>
          </p:cNvPr>
          <p:cNvSpPr/>
          <p:nvPr/>
        </p:nvSpPr>
        <p:spPr>
          <a:xfrm>
            <a:off x="9570245" y="1480827"/>
            <a:ext cx="675482" cy="132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6" name="Rectangle 15">
            <a:hlinkClick r:id="rId9"/>
            <a:extLst>
              <a:ext uri="{FF2B5EF4-FFF2-40B4-BE49-F238E27FC236}">
                <a16:creationId xmlns:a16="http://schemas.microsoft.com/office/drawing/2014/main" id="{DB238B42-6F5B-4A82-8FFC-DF11E142E619}"/>
              </a:ext>
            </a:extLst>
          </p:cNvPr>
          <p:cNvSpPr/>
          <p:nvPr/>
        </p:nvSpPr>
        <p:spPr>
          <a:xfrm>
            <a:off x="2457450" y="429905"/>
            <a:ext cx="1444624" cy="158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17" name="Rectangle 16">
            <a:hlinkClick r:id="rId9"/>
            <a:extLst>
              <a:ext uri="{FF2B5EF4-FFF2-40B4-BE49-F238E27FC236}">
                <a16:creationId xmlns:a16="http://schemas.microsoft.com/office/drawing/2014/main" id="{3386F39E-A5D0-446B-B938-25F467A30F5D}"/>
              </a:ext>
            </a:extLst>
          </p:cNvPr>
          <p:cNvSpPr/>
          <p:nvPr/>
        </p:nvSpPr>
        <p:spPr>
          <a:xfrm>
            <a:off x="1804338" y="1228288"/>
            <a:ext cx="1507187" cy="359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pic>
        <p:nvPicPr>
          <p:cNvPr id="19" name="Picture 18" descr="A close up of a logo&#10;&#10;Description generated with very high confidence">
            <a:hlinkClick r:id="rId10"/>
            <a:extLst>
              <a:ext uri="{FF2B5EF4-FFF2-40B4-BE49-F238E27FC236}">
                <a16:creationId xmlns:a16="http://schemas.microsoft.com/office/drawing/2014/main" id="{63909E4C-36E3-4948-B8F5-73A578CADAB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550446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03DB03-D72C-4394-BBF8-206A2123A65E}"/>
              </a:ext>
            </a:extLst>
          </p:cNvPr>
          <p:cNvPicPr>
            <a:picLocks noChangeAspect="1"/>
          </p:cNvPicPr>
          <p:nvPr/>
        </p:nvPicPr>
        <p:blipFill>
          <a:blip r:embed="rId3"/>
          <a:stretch>
            <a:fillRect/>
          </a:stretch>
        </p:blipFill>
        <p:spPr>
          <a:xfrm>
            <a:off x="0" y="511"/>
            <a:ext cx="12192000" cy="685697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6EE3088-7FBF-4D48-9254-1B69A8879516}"/>
              </a:ext>
            </a:extLst>
          </p:cNvPr>
          <p:cNvSpPr/>
          <p:nvPr/>
        </p:nvSpPr>
        <p:spPr>
          <a:xfrm>
            <a:off x="2538682" y="1676244"/>
            <a:ext cx="3347768"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602CD05-5301-4F36-B96C-310E380A907E}"/>
              </a:ext>
            </a:extLst>
          </p:cNvPr>
          <p:cNvSpPr/>
          <p:nvPr/>
        </p:nvSpPr>
        <p:spPr>
          <a:xfrm>
            <a:off x="10702613" y="2512380"/>
            <a:ext cx="588034"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FE8D20-3956-41C1-B36C-4BA8BE3C83F3}"/>
              </a:ext>
            </a:extLst>
          </p:cNvPr>
          <p:cNvSpPr/>
          <p:nvPr/>
        </p:nvSpPr>
        <p:spPr>
          <a:xfrm>
            <a:off x="5002605" y="2239858"/>
            <a:ext cx="1256152" cy="12934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AAA23DC-718E-4F4F-9C7F-C5D5554B3CE2}"/>
              </a:ext>
            </a:extLst>
          </p:cNvPr>
          <p:cNvSpPr/>
          <p:nvPr/>
        </p:nvSpPr>
        <p:spPr>
          <a:xfrm>
            <a:off x="9618994" y="3330469"/>
            <a:ext cx="998699" cy="18540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close up of a logo&#10;&#10;Description generated with very high confidence">
            <a:hlinkClick r:id="rId4"/>
            <a:extLst>
              <a:ext uri="{FF2B5EF4-FFF2-40B4-BE49-F238E27FC236}">
                <a16:creationId xmlns:a16="http://schemas.microsoft.com/office/drawing/2014/main" id="{FFE3289E-DF53-47C8-8FCD-E38BC23F25D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13214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7774D-2501-42C8-A3B2-0E03F178E43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4B9599-400F-46D0-B790-04973D6BA13D}"/>
              </a:ext>
            </a:extLst>
          </p:cNvPr>
          <p:cNvSpPr/>
          <p:nvPr/>
        </p:nvSpPr>
        <p:spPr>
          <a:xfrm>
            <a:off x="724758" y="3476625"/>
            <a:ext cx="761141" cy="2663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BED1ED-66A8-4D66-915F-C949B78DF7F2}"/>
              </a:ext>
            </a:extLst>
          </p:cNvPr>
          <p:cNvSpPr/>
          <p:nvPr/>
        </p:nvSpPr>
        <p:spPr>
          <a:xfrm>
            <a:off x="9547860" y="2834641"/>
            <a:ext cx="1158240" cy="18669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EBEF5D-26FA-49C2-A35E-CFDCC56E18F4}"/>
              </a:ext>
            </a:extLst>
          </p:cNvPr>
          <p:cNvSpPr/>
          <p:nvPr/>
        </p:nvSpPr>
        <p:spPr>
          <a:xfrm>
            <a:off x="10702612" y="2598420"/>
            <a:ext cx="506408" cy="2311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4"/>
            <a:extLst>
              <a:ext uri="{FF2B5EF4-FFF2-40B4-BE49-F238E27FC236}">
                <a16:creationId xmlns:a16="http://schemas.microsoft.com/office/drawing/2014/main" id="{29CC6F4B-0088-43F3-906D-A57E0CF04E5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3266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BD8AE-C355-4A27-921A-B5A8A3433CF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Graphic 6" descr="Line Arrow: Clockwise curve">
            <a:extLst>
              <a:ext uri="{FF2B5EF4-FFF2-40B4-BE49-F238E27FC236}">
                <a16:creationId xmlns:a16="http://schemas.microsoft.com/office/drawing/2014/main" id="{19839231-58AF-4200-A467-B1021F69E4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10127809" y="5961011"/>
            <a:ext cx="914400" cy="914400"/>
          </a:xfrm>
          <a:prstGeom prst="rect">
            <a:avLst/>
          </a:prstGeom>
        </p:spPr>
      </p:pic>
      <p:pic>
        <p:nvPicPr>
          <p:cNvPr id="12" name="Picture 11" descr="A close up of a logo&#10;&#10;Description generated with very high confidence">
            <a:hlinkClick r:id="rId6"/>
            <a:extLst>
              <a:ext uri="{FF2B5EF4-FFF2-40B4-BE49-F238E27FC236}">
                <a16:creationId xmlns:a16="http://schemas.microsoft.com/office/drawing/2014/main" id="{7D2E8567-AEC5-4C9F-B3E1-607BE80572B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01433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00430-71A7-4970-BB9D-78EE8E352AFD}"/>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16200000">
            <a:off x="3142020" y="327844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12" name="Picture 11" descr="A close up of a logo&#10;&#10;Description generated with very high confidence">
            <a:hlinkClick r:id="rId4"/>
            <a:extLst>
              <a:ext uri="{FF2B5EF4-FFF2-40B4-BE49-F238E27FC236}">
                <a16:creationId xmlns:a16="http://schemas.microsoft.com/office/drawing/2014/main" id="{E0BE3B57-CAC6-4FC9-8A88-D50496EFE6D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338" y="6532092"/>
            <a:ext cx="305953" cy="307555"/>
          </a:xfrm>
          <a:prstGeom prst="ellipse">
            <a:avLst/>
          </a:prstGeom>
        </p:spPr>
      </p:pic>
    </p:spTree>
    <p:extLst>
      <p:ext uri="{BB962C8B-B14F-4D97-AF65-F5344CB8AC3E}">
        <p14:creationId xmlns:p14="http://schemas.microsoft.com/office/powerpoint/2010/main" val="1261670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A4E37-1075-45B6-A2EC-039D54E2282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7" name="Rectangle 6">
            <a:extLst>
              <a:ext uri="{FF2B5EF4-FFF2-40B4-BE49-F238E27FC236}">
                <a16:creationId xmlns:a16="http://schemas.microsoft.com/office/drawing/2014/main" id="{2FEB5151-731B-4857-889E-917E78E44943}"/>
              </a:ext>
            </a:extLst>
          </p:cNvPr>
          <p:cNvSpPr/>
          <p:nvPr/>
        </p:nvSpPr>
        <p:spPr>
          <a:xfrm>
            <a:off x="25400" y="1115909"/>
            <a:ext cx="584200" cy="5287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logo&#10;&#10;Description generated with very high confidence">
            <a:hlinkClick r:id="rId4"/>
            <a:extLst>
              <a:ext uri="{FF2B5EF4-FFF2-40B4-BE49-F238E27FC236}">
                <a16:creationId xmlns:a16="http://schemas.microsoft.com/office/drawing/2014/main" id="{A3D3E5C1-5B88-4CCB-9421-C80D7A9BE5A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92433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EB716-51E3-4C64-A5A4-D4F3170DD792}"/>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6C0645A8-4524-4379-A4F0-7AEF82438EE0}"/>
              </a:ext>
            </a:extLst>
          </p:cNvPr>
          <p:cNvSpPr/>
          <p:nvPr/>
        </p:nvSpPr>
        <p:spPr>
          <a:xfrm>
            <a:off x="10829924" y="2914650"/>
            <a:ext cx="1319213" cy="5143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762057B-36B4-4E2F-BCE9-A40715B18408}"/>
              </a:ext>
            </a:extLst>
          </p:cNvPr>
          <p:cNvPicPr>
            <a:picLocks noChangeAspect="1"/>
          </p:cNvPicPr>
          <p:nvPr/>
        </p:nvPicPr>
        <p:blipFill>
          <a:blip r:embed="rId4"/>
          <a:stretch>
            <a:fillRect/>
          </a:stretch>
        </p:blipFill>
        <p:spPr>
          <a:xfrm>
            <a:off x="1388321" y="3429000"/>
            <a:ext cx="6228739" cy="3140923"/>
          </a:xfrm>
          <a:prstGeom prst="rect">
            <a:avLst/>
          </a:prstGeom>
        </p:spPr>
      </p:pic>
      <p:pic>
        <p:nvPicPr>
          <p:cNvPr id="13" name="Picture 12" descr="A close up of a logo&#10;&#10;Description generated with very high confidence">
            <a:hlinkClick r:id="rId5"/>
            <a:extLst>
              <a:ext uri="{FF2B5EF4-FFF2-40B4-BE49-F238E27FC236}">
                <a16:creationId xmlns:a16="http://schemas.microsoft.com/office/drawing/2014/main" id="{030B2934-833A-49C5-AECC-46A4D5D3A0B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833164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A300C-5B1A-4933-9D34-195D4BC61740}"/>
              </a:ext>
            </a:extLst>
          </p:cNvPr>
          <p:cNvPicPr>
            <a:picLocks noChangeAspect="1"/>
          </p:cNvPicPr>
          <p:nvPr/>
        </p:nvPicPr>
        <p:blipFill>
          <a:blip r:embed="rId3"/>
          <a:stretch>
            <a:fillRect/>
          </a:stretch>
        </p:blipFill>
        <p:spPr>
          <a:xfrm>
            <a:off x="0" y="5796"/>
            <a:ext cx="12192000" cy="68464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12" name="Rectangle 11">
            <a:extLst>
              <a:ext uri="{FF2B5EF4-FFF2-40B4-BE49-F238E27FC236}">
                <a16:creationId xmlns:a16="http://schemas.microsoft.com/office/drawing/2014/main" id="{015ED5DA-5360-4E8A-8B42-50AC0FF12336}"/>
              </a:ext>
            </a:extLst>
          </p:cNvPr>
          <p:cNvSpPr/>
          <p:nvPr/>
        </p:nvSpPr>
        <p:spPr>
          <a:xfrm>
            <a:off x="9542663" y="4388342"/>
            <a:ext cx="1847388" cy="8139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logo&#10;&#10;Description generated with very high confidence">
            <a:hlinkClick r:id="rId4"/>
            <a:extLst>
              <a:ext uri="{FF2B5EF4-FFF2-40B4-BE49-F238E27FC236}">
                <a16:creationId xmlns:a16="http://schemas.microsoft.com/office/drawing/2014/main" id="{24D8B37D-1525-43A9-B8D6-3EE794A01EF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05813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B3F7E-0FFD-4ECD-9C87-DF14E9635F99}"/>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4" name="Picture 3">
            <a:extLst>
              <a:ext uri="{FF2B5EF4-FFF2-40B4-BE49-F238E27FC236}">
                <a16:creationId xmlns:a16="http://schemas.microsoft.com/office/drawing/2014/main" id="{B340C37E-940D-4A52-8DED-E7FC20521E7B}"/>
              </a:ext>
            </a:extLst>
          </p:cNvPr>
          <p:cNvPicPr>
            <a:picLocks noChangeAspect="1"/>
          </p:cNvPicPr>
          <p:nvPr/>
        </p:nvPicPr>
        <p:blipFill>
          <a:blip r:embed="rId4"/>
          <a:stretch>
            <a:fillRect/>
          </a:stretch>
        </p:blipFill>
        <p:spPr>
          <a:xfrm>
            <a:off x="0" y="2683046"/>
            <a:ext cx="4690586" cy="4174954"/>
          </a:xfrm>
          <a:prstGeom prst="rect">
            <a:avLst/>
          </a:prstGeom>
        </p:spPr>
      </p:pic>
      <p:sp>
        <p:nvSpPr>
          <p:cNvPr id="13" name="Rectangle 12">
            <a:extLst>
              <a:ext uri="{FF2B5EF4-FFF2-40B4-BE49-F238E27FC236}">
                <a16:creationId xmlns:a16="http://schemas.microsoft.com/office/drawing/2014/main" id="{0A8DD350-A255-4651-8921-8EDDEC8ACC00}"/>
              </a:ext>
            </a:extLst>
          </p:cNvPr>
          <p:cNvSpPr/>
          <p:nvPr/>
        </p:nvSpPr>
        <p:spPr>
          <a:xfrm>
            <a:off x="9542663" y="5577862"/>
            <a:ext cx="1928870"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28A4292-6B93-4DF0-80AB-645EFA918682}"/>
              </a:ext>
            </a:extLst>
          </p:cNvPr>
          <p:cNvSpPr/>
          <p:nvPr/>
        </p:nvSpPr>
        <p:spPr>
          <a:xfrm>
            <a:off x="3639844" y="3444536"/>
            <a:ext cx="1050741" cy="13316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close up of a logo&#10;&#10;Description generated with very high confidence">
            <a:hlinkClick r:id="rId5"/>
            <a:extLst>
              <a:ext uri="{FF2B5EF4-FFF2-40B4-BE49-F238E27FC236}">
                <a16:creationId xmlns:a16="http://schemas.microsoft.com/office/drawing/2014/main" id="{A6D68F7E-6400-4571-A543-8044ECFEB0A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53947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FA86AC-2D89-4216-8330-C10B2549CAED}"/>
              </a:ext>
            </a:extLst>
          </p:cNvPr>
          <p:cNvPicPr>
            <a:picLocks noChangeAspect="1"/>
          </p:cNvPicPr>
          <p:nvPr/>
        </p:nvPicPr>
        <p:blipFill>
          <a:blip r:embed="rId3"/>
          <a:stretch>
            <a:fillRect/>
          </a:stretch>
        </p:blipFill>
        <p:spPr>
          <a:xfrm>
            <a:off x="0" y="7646"/>
            <a:ext cx="12192000" cy="6842707"/>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03416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EA568B-D9AF-49CC-BAA6-59176A144C7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17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9D4012-58D8-4DA2-8ACD-F6FF0B8081D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7943"/>
          <a:stretch/>
        </p:blipFill>
        <p:spPr>
          <a:xfrm>
            <a:off x="-1076" y="-5192"/>
            <a:ext cx="6320308" cy="6858000"/>
          </a:xfrm>
          <a:prstGeom prst="rect">
            <a:avLst/>
          </a:prstGeom>
        </p:spPr>
      </p:pic>
      <p:sp>
        <p:nvSpPr>
          <p:cNvPr id="2" name="Isosceles Triangle 1">
            <a:extLst>
              <a:ext uri="{FF2B5EF4-FFF2-40B4-BE49-F238E27FC236}">
                <a16:creationId xmlns:a16="http://schemas.microsoft.com/office/drawing/2014/main" id="{4C37DA1E-1F57-45BE-9DDF-2591E32FFBEB}"/>
              </a:ext>
            </a:extLst>
          </p:cNvPr>
          <p:cNvSpPr/>
          <p:nvPr/>
        </p:nvSpPr>
        <p:spPr>
          <a:xfrm rot="10800000">
            <a:off x="4064386" y="164710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0927A94-8690-456A-82DA-A45BB059BE05}"/>
              </a:ext>
            </a:extLst>
          </p:cNvPr>
          <p:cNvSpPr/>
          <p:nvPr/>
        </p:nvSpPr>
        <p:spPr>
          <a:xfrm flipH="1">
            <a:off x="4064385" y="-3707843"/>
            <a:ext cx="2294758" cy="5354946"/>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7FE878A-F513-426C-8D9F-E27D645E16CD}"/>
              </a:ext>
            </a:extLst>
          </p:cNvPr>
          <p:cNvGrpSpPr/>
          <p:nvPr/>
        </p:nvGrpSpPr>
        <p:grpSpPr>
          <a:xfrm>
            <a:off x="570484" y="2260159"/>
            <a:ext cx="3503429" cy="2391715"/>
            <a:chOff x="427863" y="1753641"/>
            <a:chExt cx="2627572" cy="1793786"/>
          </a:xfrm>
        </p:grpSpPr>
        <p:sp>
          <p:nvSpPr>
            <p:cNvPr id="33" name="Title 3">
              <a:extLst>
                <a:ext uri="{FF2B5EF4-FFF2-40B4-BE49-F238E27FC236}">
                  <a16:creationId xmlns:a16="http://schemas.microsoft.com/office/drawing/2014/main" id="{A73C4AB5-5B4E-4DB3-ACB9-2ADF08574D53}"/>
                </a:ext>
              </a:extLst>
            </p:cNvPr>
            <p:cNvSpPr txBox="1">
              <a:spLocks/>
            </p:cNvSpPr>
            <p:nvPr userDrawn="1"/>
          </p:nvSpPr>
          <p:spPr>
            <a:xfrm>
              <a:off x="427863" y="1753641"/>
              <a:ext cx="2627572" cy="1243983"/>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auto" latinLnBrk="0" hangingPunct="1">
                <a:lnSpc>
                  <a:spcPct val="90000"/>
                </a:lnSpc>
                <a:spcBef>
                  <a:spcPct val="0"/>
                </a:spcBef>
                <a:spcAft>
                  <a:spcPts val="0"/>
                </a:spcAft>
                <a:buClrTx/>
                <a:buSzTx/>
                <a:buFontTx/>
                <a:buNone/>
                <a:tabLst>
                  <a:tab pos="5784706" algn="l"/>
                </a:tabLst>
                <a:defRPr/>
              </a:pPr>
              <a:r>
                <a:rPr kumimoji="0" lang="en-US" sz="5333" b="0" i="0" u="none" strike="noStrike" kern="1200" cap="none" spc="0" normalizeH="0" baseline="0" noProof="0" dirty="0">
                  <a:ln>
                    <a:noFill/>
                  </a:ln>
                  <a:solidFill>
                    <a:srgbClr val="FFFFFF"/>
                  </a:solidFill>
                  <a:effectLst/>
                  <a:uLnTx/>
                  <a:uFillTx/>
                  <a:latin typeface="Segoe UI Light" charset="0"/>
                  <a:cs typeface="Segoe UI Light" charset="0"/>
                </a:rPr>
                <a:t>Session evaluations</a:t>
              </a:r>
            </a:p>
          </p:txBody>
        </p:sp>
        <p:sp>
          <p:nvSpPr>
            <p:cNvPr id="34" name="Rectangle 33">
              <a:extLst>
                <a:ext uri="{FF2B5EF4-FFF2-40B4-BE49-F238E27FC236}">
                  <a16:creationId xmlns:a16="http://schemas.microsoft.com/office/drawing/2014/main" id="{04D78686-8D2D-48CA-8135-B2CFF345903F}"/>
                </a:ext>
              </a:extLst>
            </p:cNvPr>
            <p:cNvSpPr/>
            <p:nvPr userDrawn="1"/>
          </p:nvSpPr>
          <p:spPr>
            <a:xfrm>
              <a:off x="427863" y="3108846"/>
              <a:ext cx="1973431" cy="43858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7" normalizeH="0" baseline="0" noProof="0" dirty="0">
                  <a:ln>
                    <a:noFill/>
                  </a:ln>
                  <a:solidFill>
                    <a:srgbClr val="FFFFFF"/>
                  </a:solidFill>
                  <a:effectLst/>
                  <a:uLnTx/>
                  <a:uFillTx/>
                  <a:latin typeface="Segoe UI"/>
                  <a:ea typeface="+mn-ea"/>
                  <a:cs typeface="+mn-cs"/>
                </a:rPr>
                <a:t>Your feedback is very important. </a:t>
              </a:r>
            </a:p>
          </p:txBody>
        </p:sp>
      </p:grpSp>
      <p:sp>
        <p:nvSpPr>
          <p:cNvPr id="36" name="Rounded Rectangle 12">
            <a:extLst>
              <a:ext uri="{FF2B5EF4-FFF2-40B4-BE49-F238E27FC236}">
                <a16:creationId xmlns:a16="http://schemas.microsoft.com/office/drawing/2014/main" id="{AD5F885F-7E86-4ECD-8E69-EFB13D0ECEF8}"/>
              </a:ext>
            </a:extLst>
          </p:cNvPr>
          <p:cNvSpPr/>
          <p:nvPr/>
        </p:nvSpPr>
        <p:spPr>
          <a:xfrm>
            <a:off x="5779102" y="2290005"/>
            <a:ext cx="5857185" cy="379656"/>
          </a:xfrm>
          <a:prstGeom prst="round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rPr>
              <a:t>This is the link:</a:t>
            </a:r>
          </a:p>
        </p:txBody>
      </p:sp>
      <p:grpSp>
        <p:nvGrpSpPr>
          <p:cNvPr id="108" name="Group 107">
            <a:extLst>
              <a:ext uri="{FF2B5EF4-FFF2-40B4-BE49-F238E27FC236}">
                <a16:creationId xmlns:a16="http://schemas.microsoft.com/office/drawing/2014/main" id="{3C96BFE6-5A7D-4327-BDCA-FBCA54AE15D8}"/>
              </a:ext>
            </a:extLst>
          </p:cNvPr>
          <p:cNvGrpSpPr/>
          <p:nvPr/>
        </p:nvGrpSpPr>
        <p:grpSpPr>
          <a:xfrm>
            <a:off x="7064052" y="966503"/>
            <a:ext cx="3287283" cy="864263"/>
            <a:chOff x="4644397" y="3138891"/>
            <a:chExt cx="2924000" cy="768752"/>
          </a:xfrm>
        </p:grpSpPr>
        <p:grpSp>
          <p:nvGrpSpPr>
            <p:cNvPr id="98" name="Group 97">
              <a:extLst>
                <a:ext uri="{FF2B5EF4-FFF2-40B4-BE49-F238E27FC236}">
                  <a16:creationId xmlns:a16="http://schemas.microsoft.com/office/drawing/2014/main" id="{66F1AF1F-EF1C-47BC-9DDF-E9DD32EA59AF}"/>
                </a:ext>
              </a:extLst>
            </p:cNvPr>
            <p:cNvGrpSpPr/>
            <p:nvPr/>
          </p:nvGrpSpPr>
          <p:grpSpPr>
            <a:xfrm>
              <a:off x="6804209" y="3138891"/>
              <a:ext cx="764188" cy="764188"/>
              <a:chOff x="5244547" y="2578127"/>
              <a:chExt cx="764188" cy="764188"/>
            </a:xfrm>
          </p:grpSpPr>
          <p:sp>
            <p:nvSpPr>
              <p:cNvPr id="39" name="Oval 38">
                <a:extLst>
                  <a:ext uri="{FF2B5EF4-FFF2-40B4-BE49-F238E27FC236}">
                    <a16:creationId xmlns:a16="http://schemas.microsoft.com/office/drawing/2014/main" id="{D0796B94-ED94-4539-9BA0-2175AD28E470}"/>
                  </a:ext>
                </a:extLst>
              </p:cNvPr>
              <p:cNvSpPr/>
              <p:nvPr/>
            </p:nvSpPr>
            <p:spPr>
              <a:xfrm>
                <a:off x="5244547" y="2578127"/>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0" name="Shape 2683">
                <a:extLst>
                  <a:ext uri="{FF2B5EF4-FFF2-40B4-BE49-F238E27FC236}">
                    <a16:creationId xmlns:a16="http://schemas.microsoft.com/office/drawing/2014/main" id="{586C52D9-0604-4BD1-BE5D-8AD24301222F}"/>
                  </a:ext>
                </a:extLst>
              </p:cNvPr>
              <p:cNvSpPr/>
              <p:nvPr/>
            </p:nvSpPr>
            <p:spPr>
              <a:xfrm>
                <a:off x="5503927" y="2747585"/>
                <a:ext cx="314563" cy="43592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7" name="Group 96">
              <a:extLst>
                <a:ext uri="{FF2B5EF4-FFF2-40B4-BE49-F238E27FC236}">
                  <a16:creationId xmlns:a16="http://schemas.microsoft.com/office/drawing/2014/main" id="{2C9F95F8-96C7-4DEC-B7C2-EAB5F8D86059}"/>
                </a:ext>
              </a:extLst>
            </p:cNvPr>
            <p:cNvGrpSpPr/>
            <p:nvPr/>
          </p:nvGrpSpPr>
          <p:grpSpPr>
            <a:xfrm>
              <a:off x="5724303" y="3143455"/>
              <a:ext cx="764188" cy="764188"/>
              <a:chOff x="5244547" y="3559542"/>
              <a:chExt cx="764188" cy="764188"/>
            </a:xfrm>
          </p:grpSpPr>
          <p:sp>
            <p:nvSpPr>
              <p:cNvPr id="38" name="Oval 37">
                <a:extLst>
                  <a:ext uri="{FF2B5EF4-FFF2-40B4-BE49-F238E27FC236}">
                    <a16:creationId xmlns:a16="http://schemas.microsoft.com/office/drawing/2014/main" id="{D34B5279-81C8-4AD5-A69A-1B24E99506EA}"/>
                  </a:ext>
                </a:extLst>
              </p:cNvPr>
              <p:cNvSpPr/>
              <p:nvPr/>
            </p:nvSpPr>
            <p:spPr>
              <a:xfrm>
                <a:off x="5244547" y="355954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1" name="Shape 2847">
                <a:extLst>
                  <a:ext uri="{FF2B5EF4-FFF2-40B4-BE49-F238E27FC236}">
                    <a16:creationId xmlns:a16="http://schemas.microsoft.com/office/drawing/2014/main" id="{670F1926-B6F3-49D3-8D3F-351A9326206E}"/>
                  </a:ext>
                </a:extLst>
              </p:cNvPr>
              <p:cNvSpPr/>
              <p:nvPr/>
            </p:nvSpPr>
            <p:spPr>
              <a:xfrm>
                <a:off x="5436357" y="3761292"/>
                <a:ext cx="377961" cy="37796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6" name="Group 95">
              <a:extLst>
                <a:ext uri="{FF2B5EF4-FFF2-40B4-BE49-F238E27FC236}">
                  <a16:creationId xmlns:a16="http://schemas.microsoft.com/office/drawing/2014/main" id="{0E9954BC-2D9B-4A4B-81EB-6F50F0EA9BE5}"/>
                </a:ext>
              </a:extLst>
            </p:cNvPr>
            <p:cNvGrpSpPr/>
            <p:nvPr/>
          </p:nvGrpSpPr>
          <p:grpSpPr>
            <a:xfrm>
              <a:off x="4644397" y="3142017"/>
              <a:ext cx="764188" cy="764188"/>
              <a:chOff x="5244547" y="4562662"/>
              <a:chExt cx="764188" cy="764188"/>
            </a:xfrm>
          </p:grpSpPr>
          <p:sp>
            <p:nvSpPr>
              <p:cNvPr id="37" name="Oval 36">
                <a:extLst>
                  <a:ext uri="{FF2B5EF4-FFF2-40B4-BE49-F238E27FC236}">
                    <a16:creationId xmlns:a16="http://schemas.microsoft.com/office/drawing/2014/main" id="{FA2EF3BC-0CC4-4479-AB6A-1404E456C06F}"/>
                  </a:ext>
                </a:extLst>
              </p:cNvPr>
              <p:cNvSpPr/>
              <p:nvPr/>
            </p:nvSpPr>
            <p:spPr>
              <a:xfrm>
                <a:off x="5244547" y="4562662"/>
                <a:ext cx="764188" cy="764188"/>
              </a:xfrm>
              <a:prstGeom prst="ellipse">
                <a:avLst/>
              </a:prstGeom>
              <a:solidFill>
                <a:srgbClr val="26262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42" name="Shape 2643">
                <a:extLst>
                  <a:ext uri="{FF2B5EF4-FFF2-40B4-BE49-F238E27FC236}">
                    <a16:creationId xmlns:a16="http://schemas.microsoft.com/office/drawing/2014/main" id="{F5038055-EDE5-4625-A007-933096BCD933}"/>
                  </a:ext>
                </a:extLst>
              </p:cNvPr>
              <p:cNvSpPr/>
              <p:nvPr/>
            </p:nvSpPr>
            <p:spPr>
              <a:xfrm>
                <a:off x="5517474" y="4737327"/>
                <a:ext cx="222876" cy="408607"/>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FFFFFF"/>
              </a:solidFill>
              <a:ln w="12700">
                <a:noFill/>
                <a:miter lim="400000"/>
              </a:ln>
            </p:spPr>
            <p:txBody>
              <a:bodyPr lIns="25393" tIns="25393" rIns="25393" bIns="25393" anchor="ctr"/>
              <a:lstStyle/>
              <a:p>
                <a:pPr marL="0" marR="0" lvl="0" indent="0" algn="l" defTabSz="30470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sp>
        <p:nvSpPr>
          <p:cNvPr id="43" name="Rectangle 42">
            <a:extLst>
              <a:ext uri="{FF2B5EF4-FFF2-40B4-BE49-F238E27FC236}">
                <a16:creationId xmlns:a16="http://schemas.microsoft.com/office/drawing/2014/main" id="{C2DC1E37-60E8-4CD0-9235-327781FEFA2F}"/>
              </a:ext>
            </a:extLst>
          </p:cNvPr>
          <p:cNvSpPr/>
          <p:nvPr/>
        </p:nvSpPr>
        <p:spPr>
          <a:xfrm>
            <a:off x="5793872" y="4025997"/>
            <a:ext cx="5827644" cy="338554"/>
          </a:xfrm>
          <a:prstGeom prst="rect">
            <a:avLst/>
          </a:prstGeom>
        </p:spPr>
        <p:txBody>
          <a:bodyPr wrap="square">
            <a:spAutoFit/>
          </a:bodyPr>
          <a:lstStyle/>
          <a:p>
            <a:pPr algn="ctr" defTabSz="1219170"/>
            <a:r>
              <a:rPr lang="en-US" sz="1600" kern="0" spc="27" dirty="0">
                <a:solidFill>
                  <a:srgbClr val="262626"/>
                </a:solidFill>
                <a:latin typeface="Segoe UI"/>
              </a:rPr>
              <a:t>Submit your feedback by the end of this presentation.</a:t>
            </a:r>
          </a:p>
        </p:txBody>
      </p:sp>
      <p:sp>
        <p:nvSpPr>
          <p:cNvPr id="95" name="Rectangle 94">
            <a:hlinkClick r:id="rId5"/>
            <a:extLst>
              <a:ext uri="{FF2B5EF4-FFF2-40B4-BE49-F238E27FC236}">
                <a16:creationId xmlns:a16="http://schemas.microsoft.com/office/drawing/2014/main" id="{DB770E5D-D707-4420-B636-54598694651C}"/>
              </a:ext>
            </a:extLst>
          </p:cNvPr>
          <p:cNvSpPr/>
          <p:nvPr/>
        </p:nvSpPr>
        <p:spPr>
          <a:xfrm>
            <a:off x="5928070" y="2839998"/>
            <a:ext cx="555924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lvl="0" algn="ctr"/>
            <a:r>
              <a:rPr lang="en-US" sz="6000" dirty="0">
                <a:solidFill>
                  <a:srgbClr val="262626"/>
                </a:solidFill>
                <a:latin typeface="Segoe UI Light" panose="020B0502040204020203" pitchFamily="34" charset="0"/>
                <a:cs typeface="Segoe UI Light" panose="020B0502040204020203" pitchFamily="34" charset="0"/>
              </a:rPr>
              <a:t>bit.ly/2GPsPMr</a:t>
            </a:r>
            <a:endParaRPr kumimoji="0" lang="en-US" sz="6000" b="0" i="0" u="none" strike="noStrike" kern="1200" cap="none" spc="0" normalizeH="0" baseline="0" noProof="0" dirty="0">
              <a:ln>
                <a:noFill/>
              </a:ln>
              <a:solidFill>
                <a:srgbClr val="262626"/>
              </a:solidFill>
              <a:effectLst/>
              <a:uLnTx/>
              <a:uFillTx/>
              <a:latin typeface="Segoe UI Light" panose="020B0502040204020203" pitchFamily="34" charset="0"/>
              <a:cs typeface="Segoe UI Light" panose="020B0502040204020203" pitchFamily="34" charset="0"/>
            </a:endParaRPr>
          </a:p>
        </p:txBody>
      </p:sp>
      <p:sp>
        <p:nvSpPr>
          <p:cNvPr id="25" name="Parallelogram 1">
            <a:extLst>
              <a:ext uri="{FF2B5EF4-FFF2-40B4-BE49-F238E27FC236}">
                <a16:creationId xmlns:a16="http://schemas.microsoft.com/office/drawing/2014/main" id="{8059C9BB-8006-4DD4-B960-0EDF4FAB0AD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30" name="Picture 29" descr="A close up of a logo&#10;&#10;Description generated with very high confidence">
            <a:hlinkClick r:id="rId6"/>
            <a:extLst>
              <a:ext uri="{FF2B5EF4-FFF2-40B4-BE49-F238E27FC236}">
                <a16:creationId xmlns:a16="http://schemas.microsoft.com/office/drawing/2014/main" id="{9584D667-E8DA-46ED-B3C9-F5E3347B1D1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5823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7" name="Graphic 6" descr="End">
            <a:extLst>
              <a:ext uri="{FF2B5EF4-FFF2-40B4-BE49-F238E27FC236}">
                <a16:creationId xmlns:a16="http://schemas.microsoft.com/office/drawing/2014/main" id="{6243419A-25AA-44C7-8222-E576908FC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1252493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7BBE-8512-4D67-887A-4FFE64A98A60}"/>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28722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3"/>
            <a:extLst>
              <a:ext uri="{FF2B5EF4-FFF2-40B4-BE49-F238E27FC236}">
                <a16:creationId xmlns:a16="http://schemas.microsoft.com/office/drawing/2014/main" id="{DA7B8E58-BD9A-4BFF-8CD1-CA4B6EF5F9E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3" name="Picture 2">
            <a:extLst>
              <a:ext uri="{FF2B5EF4-FFF2-40B4-BE49-F238E27FC236}">
                <a16:creationId xmlns:a16="http://schemas.microsoft.com/office/drawing/2014/main" id="{8CD729B1-B544-4AB7-8444-945E54315CA1}"/>
              </a:ext>
            </a:extLst>
          </p:cNvPr>
          <p:cNvPicPr>
            <a:picLocks noChangeAspect="1"/>
          </p:cNvPicPr>
          <p:nvPr/>
        </p:nvPicPr>
        <p:blipFill>
          <a:blip r:embed="rId5"/>
          <a:stretch>
            <a:fillRect/>
          </a:stretch>
        </p:blipFill>
        <p:spPr>
          <a:xfrm>
            <a:off x="3740" y="0"/>
            <a:ext cx="12184520" cy="6858000"/>
          </a:xfrm>
          <a:prstGeom prst="rect">
            <a:avLst/>
          </a:prstGeom>
        </p:spPr>
      </p:pic>
    </p:spTree>
    <p:extLst>
      <p:ext uri="{BB962C8B-B14F-4D97-AF65-F5344CB8AC3E}">
        <p14:creationId xmlns:p14="http://schemas.microsoft.com/office/powerpoint/2010/main" val="3567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72465-697E-49F9-87FD-EF2A40ACF23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2962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5BE963-E0B4-45BB-871B-E7F2097DC2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35328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885C1-3477-4079-96D5-326FB1EE2D97}"/>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751174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56C7-3E2B-4198-B919-75FA229A766C}"/>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541739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8ECC3-3B94-46DB-9EA9-970E2A1CC635}"/>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291735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F1432-3DE4-4CDF-8DCD-FD112A3F239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242927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2EE30-DAF6-428F-98D2-30DDBD0A7221}"/>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62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9D8E90-5275-4E1E-9A4D-5B2EA09355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0" y="1900964"/>
            <a:ext cx="3717777" cy="4957036"/>
          </a:xfrm>
          <a:prstGeom prst="rect">
            <a:avLst/>
          </a:prstGeom>
        </p:spPr>
      </p:pic>
      <p:grpSp>
        <p:nvGrpSpPr>
          <p:cNvPr id="82" name="Group 81">
            <a:extLst>
              <a:ext uri="{FF2B5EF4-FFF2-40B4-BE49-F238E27FC236}">
                <a16:creationId xmlns:a16="http://schemas.microsoft.com/office/drawing/2014/main" id="{1E305D63-6F96-40D2-8239-F429425A9FA8}"/>
              </a:ext>
            </a:extLst>
          </p:cNvPr>
          <p:cNvGrpSpPr/>
          <p:nvPr/>
        </p:nvGrpSpPr>
        <p:grpSpPr>
          <a:xfrm>
            <a:off x="80793" y="6569923"/>
            <a:ext cx="831504" cy="252506"/>
            <a:chOff x="668108" y="601336"/>
            <a:chExt cx="3665655" cy="1113164"/>
          </a:xfrm>
          <a:solidFill>
            <a:sysClr val="window" lastClr="FFFFFF"/>
          </a:solidFill>
        </p:grpSpPr>
        <p:pic>
          <p:nvPicPr>
            <p:cNvPr id="84" name="Picture 83">
              <a:hlinkClick r:id="rId5"/>
              <a:extLst>
                <a:ext uri="{FF2B5EF4-FFF2-40B4-BE49-F238E27FC236}">
                  <a16:creationId xmlns:a16="http://schemas.microsoft.com/office/drawing/2014/main" id="{5772C39F-2607-4E23-A531-A7B8E8687F78}"/>
                </a:ext>
              </a:extLst>
            </p:cNvPr>
            <p:cNvPicPr>
              <a:picLocks noChangeAspect="1"/>
            </p:cNvPicPr>
            <p:nvPr/>
          </p:nvPicPr>
          <p:blipFill>
            <a:blip r:embed="rId6"/>
            <a:stretch>
              <a:fillRect/>
            </a:stretch>
          </p:blipFill>
          <p:spPr>
            <a:xfrm>
              <a:off x="668108" y="601336"/>
              <a:ext cx="1151971" cy="1113164"/>
            </a:xfrm>
            <a:prstGeom prst="rect">
              <a:avLst/>
            </a:prstGeom>
            <a:grpFill/>
          </p:spPr>
        </p:pic>
        <p:pic>
          <p:nvPicPr>
            <p:cNvPr id="86" name="Picture 85">
              <a:hlinkClick r:id="rId5"/>
              <a:extLst>
                <a:ext uri="{FF2B5EF4-FFF2-40B4-BE49-F238E27FC236}">
                  <a16:creationId xmlns:a16="http://schemas.microsoft.com/office/drawing/2014/main" id="{D6365C6C-5BEB-4A48-B1F4-087A73C791A3}"/>
                </a:ext>
              </a:extLst>
            </p:cNvPr>
            <p:cNvPicPr>
              <a:picLocks noChangeAspect="1"/>
            </p:cNvPicPr>
            <p:nvPr/>
          </p:nvPicPr>
          <p:blipFill>
            <a:blip r:embed="rId7"/>
            <a:stretch>
              <a:fillRect/>
            </a:stretch>
          </p:blipFill>
          <p:spPr>
            <a:xfrm>
              <a:off x="1465541" y="1130596"/>
              <a:ext cx="2868222" cy="355013"/>
            </a:xfrm>
            <a:prstGeom prst="rect">
              <a:avLst/>
            </a:prstGeom>
            <a:grpFill/>
          </p:spPr>
        </p:pic>
      </p:grpSp>
      <p:sp>
        <p:nvSpPr>
          <p:cNvPr id="89" name="Parallelogram 1">
            <a:extLst>
              <a:ext uri="{FF2B5EF4-FFF2-40B4-BE49-F238E27FC236}">
                <a16:creationId xmlns:a16="http://schemas.microsoft.com/office/drawing/2014/main" id="{80036C24-FAA1-4A05-AE36-C5CABB173C59}"/>
              </a:ext>
            </a:extLst>
          </p:cNvPr>
          <p:cNvSpPr/>
          <p:nvPr/>
        </p:nvSpPr>
        <p:spPr>
          <a:xfrm rot="16200000">
            <a:off x="3175189" y="3276930"/>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88" name="Parallelogram 1">
            <a:extLst>
              <a:ext uri="{FF2B5EF4-FFF2-40B4-BE49-F238E27FC236}">
                <a16:creationId xmlns:a16="http://schemas.microsoft.com/office/drawing/2014/main" id="{7AB45811-07E8-4591-BA0C-0C8D1012DCEF}"/>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sp>
        <p:nvSpPr>
          <p:cNvPr id="98" name="Text Placeholder 9">
            <a:hlinkClick r:id="rId8"/>
            <a:extLst>
              <a:ext uri="{FF2B5EF4-FFF2-40B4-BE49-F238E27FC236}">
                <a16:creationId xmlns:a16="http://schemas.microsoft.com/office/drawing/2014/main" id="{D5284855-8A2B-4362-BCA5-EB08CD786211}"/>
              </a:ext>
            </a:extLst>
          </p:cNvPr>
          <p:cNvSpPr txBox="1">
            <a:spLocks/>
          </p:cNvSpPr>
          <p:nvPr/>
        </p:nvSpPr>
        <p:spPr>
          <a:xfrm>
            <a:off x="4668602" y="4714755"/>
            <a:ext cx="2118898"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hiramfleitas</a:t>
            </a:r>
            <a:endParaRPr lang="en-US" sz="2000" dirty="0"/>
          </a:p>
        </p:txBody>
      </p:sp>
      <p:pic>
        <p:nvPicPr>
          <p:cNvPr id="6146" name="Picture 2" descr="Image result for twitter logo">
            <a:hlinkClick r:id="rId8"/>
            <a:extLst>
              <a:ext uri="{FF2B5EF4-FFF2-40B4-BE49-F238E27FC236}">
                <a16:creationId xmlns:a16="http://schemas.microsoft.com/office/drawing/2014/main" id="{8DEF83E7-94FD-40D6-8669-855860B24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605" y="4714755"/>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nkedin logo">
            <a:extLst>
              <a:ext uri="{FF2B5EF4-FFF2-40B4-BE49-F238E27FC236}">
                <a16:creationId xmlns:a16="http://schemas.microsoft.com/office/drawing/2014/main" id="{40E8753A-E275-438F-8D74-35063CFC24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3217" y="5392753"/>
            <a:ext cx="405687" cy="405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generated with very high confidence">
            <a:extLst>
              <a:ext uri="{FF2B5EF4-FFF2-40B4-BE49-F238E27FC236}">
                <a16:creationId xmlns:a16="http://schemas.microsoft.com/office/drawing/2014/main" id="{A7B36D31-6C84-486D-9864-92ECB5424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7628" y="4714755"/>
            <a:ext cx="408482" cy="408482"/>
          </a:xfrm>
          <a:prstGeom prst="rect">
            <a:avLst/>
          </a:prstGeom>
        </p:spPr>
      </p:pic>
      <p:pic>
        <p:nvPicPr>
          <p:cNvPr id="6158" name="Picture 14" descr="Image result for wordpress logo">
            <a:extLst>
              <a:ext uri="{FF2B5EF4-FFF2-40B4-BE49-F238E27FC236}">
                <a16:creationId xmlns:a16="http://schemas.microsoft.com/office/drawing/2014/main" id="{40A7DEEA-6B58-43ED-98E5-DF6446159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5807" y="6071355"/>
            <a:ext cx="408482" cy="408482"/>
          </a:xfrm>
          <a:prstGeom prst="rect">
            <a:avLst/>
          </a:prstGeom>
          <a:noFill/>
          <a:extLst>
            <a:ext uri="{909E8E84-426E-40DD-AFC4-6F175D3DCCD1}">
              <a14:hiddenFill xmlns:a14="http://schemas.microsoft.com/office/drawing/2010/main">
                <a:solidFill>
                  <a:srgbClr val="FFFFFF"/>
                </a:solidFill>
              </a14:hiddenFill>
            </a:ext>
          </a:extLst>
        </p:spPr>
      </p:pic>
      <p:sp>
        <p:nvSpPr>
          <p:cNvPr id="99" name="Text Placeholder 9">
            <a:hlinkClick r:id="rId13"/>
            <a:extLst>
              <a:ext uri="{FF2B5EF4-FFF2-40B4-BE49-F238E27FC236}">
                <a16:creationId xmlns:a16="http://schemas.microsoft.com/office/drawing/2014/main" id="{2CAC3233-B01E-4D5B-9DDB-BF9F357BF471}"/>
              </a:ext>
            </a:extLst>
          </p:cNvPr>
          <p:cNvSpPr txBox="1">
            <a:spLocks/>
          </p:cNvSpPr>
          <p:nvPr/>
        </p:nvSpPr>
        <p:spPr>
          <a:xfrm>
            <a:off x="8680126" y="4714755"/>
            <a:ext cx="1583711"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a:t>
            </a:r>
            <a:r>
              <a:rPr lang="en-US" sz="2000" dirty="0" err="1"/>
              <a:t>hfleitas</a:t>
            </a:r>
            <a:endParaRPr lang="en-US" sz="2000" dirty="0"/>
          </a:p>
        </p:txBody>
      </p:sp>
      <p:pic>
        <p:nvPicPr>
          <p:cNvPr id="6160" name="Picture 16" descr="Image result for outlook email logo black">
            <a:extLst>
              <a:ext uri="{FF2B5EF4-FFF2-40B4-BE49-F238E27FC236}">
                <a16:creationId xmlns:a16="http://schemas.microsoft.com/office/drawing/2014/main" id="{CDE7364B-F43D-46FE-8D39-F3D6A496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602" y="5388039"/>
            <a:ext cx="405687" cy="40568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 Placeholder 9">
            <a:hlinkClick r:id="rId5"/>
            <a:extLst>
              <a:ext uri="{FF2B5EF4-FFF2-40B4-BE49-F238E27FC236}">
                <a16:creationId xmlns:a16="http://schemas.microsoft.com/office/drawing/2014/main" id="{A4006438-774E-4F55-84BD-4D171879B3E9}"/>
              </a:ext>
            </a:extLst>
          </p:cNvPr>
          <p:cNvSpPr txBox="1">
            <a:spLocks/>
          </p:cNvSpPr>
          <p:nvPr/>
        </p:nvSpPr>
        <p:spPr>
          <a:xfrm>
            <a:off x="4665807" y="6066038"/>
            <a:ext cx="2234587" cy="413798"/>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fleitasarts.com</a:t>
            </a:r>
          </a:p>
        </p:txBody>
      </p:sp>
      <p:sp>
        <p:nvSpPr>
          <p:cNvPr id="101" name="Text Placeholder 9">
            <a:hlinkClick r:id="rId15"/>
            <a:extLst>
              <a:ext uri="{FF2B5EF4-FFF2-40B4-BE49-F238E27FC236}">
                <a16:creationId xmlns:a16="http://schemas.microsoft.com/office/drawing/2014/main" id="{416F5CF2-0E3A-4FD6-8C7B-C12C8E145E68}"/>
              </a:ext>
            </a:extLst>
          </p:cNvPr>
          <p:cNvSpPr txBox="1">
            <a:spLocks/>
          </p:cNvSpPr>
          <p:nvPr/>
        </p:nvSpPr>
        <p:spPr>
          <a:xfrm>
            <a:off x="8703217" y="5392753"/>
            <a:ext cx="1934347" cy="405687"/>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err="1"/>
              <a:t>hiramfletias</a:t>
            </a:r>
            <a:endParaRPr lang="en-US" sz="2000" dirty="0"/>
          </a:p>
        </p:txBody>
      </p:sp>
      <p:sp>
        <p:nvSpPr>
          <p:cNvPr id="102" name="Text Placeholder 9">
            <a:hlinkClick r:id="rId16"/>
            <a:extLst>
              <a:ext uri="{FF2B5EF4-FFF2-40B4-BE49-F238E27FC236}">
                <a16:creationId xmlns:a16="http://schemas.microsoft.com/office/drawing/2014/main" id="{91F4816D-C183-47DA-97C1-43A2C8F843E4}"/>
              </a:ext>
            </a:extLst>
          </p:cNvPr>
          <p:cNvSpPr txBox="1">
            <a:spLocks/>
          </p:cNvSpPr>
          <p:nvPr/>
        </p:nvSpPr>
        <p:spPr>
          <a:xfrm>
            <a:off x="4668602" y="5390834"/>
            <a:ext cx="3080995" cy="405686"/>
          </a:xfrm>
          <a:prstGeom prst="rect">
            <a:avLst/>
          </a:prstGeom>
        </p:spPr>
        <p:txBody>
          <a:bodyPr vert="horz" lIns="91440" tIns="45720" rIns="91440" bIns="45720" rtlCol="0" anchor="ctr" anchorCtr="0">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r">
              <a:defRPr/>
            </a:pPr>
            <a:r>
              <a:rPr lang="en-US" sz="2000" dirty="0"/>
              <a:t> hiram@fleitasarts.com</a:t>
            </a:r>
          </a:p>
        </p:txBody>
      </p:sp>
      <p:sp>
        <p:nvSpPr>
          <p:cNvPr id="107" name="Text Placeholder 9">
            <a:extLst>
              <a:ext uri="{FF2B5EF4-FFF2-40B4-BE49-F238E27FC236}">
                <a16:creationId xmlns:a16="http://schemas.microsoft.com/office/drawing/2014/main" id="{84D9BD34-16EB-415E-A734-4E87E8CDBD83}"/>
              </a:ext>
            </a:extLst>
          </p:cNvPr>
          <p:cNvSpPr txBox="1">
            <a:spLocks/>
          </p:cNvSpPr>
          <p:nvPr/>
        </p:nvSpPr>
        <p:spPr>
          <a:xfrm>
            <a:off x="478126" y="361933"/>
            <a:ext cx="602826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0"/>
              </a:spcBef>
              <a:spcAft>
                <a:spcPts val="0"/>
              </a:spcAft>
              <a:buClrTx/>
              <a:buSzTx/>
              <a:buFontTx/>
              <a:buNone/>
              <a:tabLst/>
              <a:defRPr/>
            </a:pPr>
            <a:r>
              <a:rPr lang="en-US" sz="6000" dirty="0"/>
              <a:t>Hiram Fleitas</a:t>
            </a:r>
          </a:p>
          <a:p>
            <a:pPr marL="0" marR="0" lvl="0" indent="0" algn="l" defTabSz="609585" rtl="0" eaLnBrk="1" fontAlgn="auto" latinLnBrk="0" hangingPunct="1">
              <a:lnSpc>
                <a:spcPct val="90000"/>
              </a:lnSpc>
              <a:spcBef>
                <a:spcPct val="0"/>
              </a:spcBef>
              <a:spcAft>
                <a:spcPts val="0"/>
              </a:spcAft>
              <a:buClrTx/>
              <a:buSzTx/>
              <a:buFontTx/>
              <a:buNone/>
              <a:tabLst/>
              <a:defRPr/>
            </a:pPr>
            <a:r>
              <a:rPr lang="en-US" sz="2800" dirty="0"/>
              <a:t>Owner Fleitas Arts</a:t>
            </a:r>
          </a:p>
        </p:txBody>
      </p:sp>
      <p:sp>
        <p:nvSpPr>
          <p:cNvPr id="110" name="Text Placeholder 9">
            <a:extLst>
              <a:ext uri="{FF2B5EF4-FFF2-40B4-BE49-F238E27FC236}">
                <a16:creationId xmlns:a16="http://schemas.microsoft.com/office/drawing/2014/main" id="{33A5CA2F-2FDE-4CE2-8F43-91209B4BC8E5}"/>
              </a:ext>
            </a:extLst>
          </p:cNvPr>
          <p:cNvSpPr txBox="1">
            <a:spLocks/>
          </p:cNvSpPr>
          <p:nvPr/>
        </p:nvSpPr>
        <p:spPr>
          <a:xfrm>
            <a:off x="9804400" y="361933"/>
            <a:ext cx="1987397"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r" defTabSz="609585" rtl="0" eaLnBrk="1" fontAlgn="auto" latinLnBrk="0" hangingPunct="1">
              <a:lnSpc>
                <a:spcPct val="90000"/>
              </a:lnSpc>
              <a:spcBef>
                <a:spcPct val="0"/>
              </a:spcBef>
              <a:spcAft>
                <a:spcPts val="0"/>
              </a:spcAft>
              <a:buClrTx/>
              <a:buSzTx/>
              <a:buFontTx/>
              <a:buNone/>
              <a:tabLst/>
              <a:defRPr/>
            </a:pPr>
            <a:r>
              <a:rPr lang="en-US" sz="6000" dirty="0"/>
              <a:t>Bio</a:t>
            </a:r>
          </a:p>
          <a:p>
            <a:pPr marL="0" marR="0" lvl="0" indent="0" algn="r" defTabSz="609585" rtl="0" eaLnBrk="1" fontAlgn="auto" latinLnBrk="0" hangingPunct="1">
              <a:lnSpc>
                <a:spcPct val="90000"/>
              </a:lnSpc>
              <a:spcBef>
                <a:spcPct val="0"/>
              </a:spcBef>
              <a:spcAft>
                <a:spcPts val="0"/>
              </a:spcAft>
              <a:buClrTx/>
              <a:buSzTx/>
              <a:buFontTx/>
              <a:buNone/>
              <a:tabLst/>
              <a:defRPr/>
            </a:pPr>
            <a:r>
              <a:rPr lang="en-US" sz="2800" dirty="0"/>
              <a:t> </a:t>
            </a:r>
          </a:p>
        </p:txBody>
      </p:sp>
      <p:sp>
        <p:nvSpPr>
          <p:cNvPr id="17" name="Rectangle 16">
            <a:extLst>
              <a:ext uri="{FF2B5EF4-FFF2-40B4-BE49-F238E27FC236}">
                <a16:creationId xmlns:a16="http://schemas.microsoft.com/office/drawing/2014/main" id="{214F10FD-F907-4D0E-B573-E0683FFC2398}"/>
              </a:ext>
            </a:extLst>
          </p:cNvPr>
          <p:cNvSpPr/>
          <p:nvPr/>
        </p:nvSpPr>
        <p:spPr>
          <a:xfrm>
            <a:off x="7122274" y="1216201"/>
            <a:ext cx="4669522" cy="1754326"/>
          </a:xfrm>
          <a:prstGeom prst="rect">
            <a:avLst/>
          </a:prstGeom>
        </p:spPr>
        <p:txBody>
          <a:bodyPr wrap="square">
            <a:spAutoFit/>
          </a:bodyPr>
          <a:lstStyle/>
          <a:p>
            <a:pPr lvl="0" algn="r">
              <a:defRPr/>
            </a:pPr>
            <a:r>
              <a:rPr lang="en-US" dirty="0">
                <a:latin typeface="Segoe UI Light" panose="020B0502040204020203" pitchFamily="34" charset="0"/>
                <a:cs typeface="Segoe UI Light" panose="020B0502040204020203" pitchFamily="34" charset="0"/>
              </a:rPr>
              <a:t>Father</a:t>
            </a:r>
          </a:p>
          <a:p>
            <a:pPr lvl="0" algn="r">
              <a:defRPr/>
            </a:pPr>
            <a:r>
              <a:rPr lang="en-US" dirty="0">
                <a:latin typeface="Segoe UI Light" panose="020B0502040204020203" pitchFamily="34" charset="0"/>
                <a:cs typeface="Segoe UI Light" panose="020B0502040204020203" pitchFamily="34" charset="0"/>
              </a:rPr>
              <a:t>Principal DB Architect</a:t>
            </a:r>
          </a:p>
          <a:p>
            <a:pPr lvl="0" algn="r">
              <a:defRPr/>
            </a:pPr>
            <a:r>
              <a:rPr lang="en-US" dirty="0">
                <a:latin typeface="Segoe UI Light" panose="020B0502040204020203" pitchFamily="34" charset="0"/>
                <a:cs typeface="Segoe UI Light" panose="020B0502040204020203" pitchFamily="34" charset="0"/>
              </a:rPr>
              <a:t>Power BI since 2016</a:t>
            </a:r>
          </a:p>
          <a:p>
            <a:pPr lvl="0" algn="r">
              <a:defRPr/>
            </a:pPr>
            <a:r>
              <a:rPr lang="en-US" dirty="0">
                <a:latin typeface="Segoe UI Light" panose="020B0502040204020203" pitchFamily="34" charset="0"/>
                <a:cs typeface="Segoe UI Light" panose="020B0502040204020203" pitchFamily="34" charset="0"/>
              </a:rPr>
              <a:t>Developer since 1995</a:t>
            </a:r>
          </a:p>
          <a:p>
            <a:pPr algn="r">
              <a:defRPr/>
            </a:pPr>
            <a:r>
              <a:rPr lang="en-US" dirty="0">
                <a:latin typeface="Segoe UI Light" panose="020B0502040204020203" pitchFamily="34" charset="0"/>
                <a:cs typeface="Segoe UI Light" panose="020B0502040204020203" pitchFamily="34" charset="0"/>
              </a:rPr>
              <a:t>SQL Server since 1999</a:t>
            </a:r>
          </a:p>
          <a:p>
            <a:pPr lvl="0" algn="r">
              <a:defRPr/>
            </a:pPr>
            <a:r>
              <a:rPr lang="en-US" dirty="0">
                <a:latin typeface="Segoe UI Light" panose="020B0502040204020203" pitchFamily="34" charset="0"/>
                <a:cs typeface="Segoe UI Light" panose="020B0502040204020203" pitchFamily="34" charset="0"/>
              </a:rPr>
              <a:t>USCG Auxiliary Flotilla Staff Officer</a:t>
            </a:r>
          </a:p>
        </p:txBody>
      </p:sp>
      <p:pic>
        <p:nvPicPr>
          <p:cNvPr id="6148" name="Picture 4" descr="Exam 778: Analyzing and Visualizing Data with Power BI">
            <a:hlinkClick r:id="rId17"/>
            <a:extLst>
              <a:ext uri="{FF2B5EF4-FFF2-40B4-BE49-F238E27FC236}">
                <a16:creationId xmlns:a16="http://schemas.microsoft.com/office/drawing/2014/main" id="{4187437D-323F-4A81-85D0-9BDBF7C449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47755" y="3220618"/>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icrosoft Certified: Azure Administrator Associate">
            <a:hlinkClick r:id="rId19"/>
            <a:extLst>
              <a:ext uri="{FF2B5EF4-FFF2-40B4-BE49-F238E27FC236}">
                <a16:creationId xmlns:a16="http://schemas.microsoft.com/office/drawing/2014/main" id="{6AF51C46-7411-4A1C-89DE-4E5DFF3734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9848" y="3220619"/>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icrosoft Certified: Azure AI Engineer Associate">
            <a:hlinkClick r:id="rId21"/>
            <a:extLst>
              <a:ext uri="{FF2B5EF4-FFF2-40B4-BE49-F238E27FC236}">
                <a16:creationId xmlns:a16="http://schemas.microsoft.com/office/drawing/2014/main" id="{AD3D6472-F6D2-4B97-8B73-9A46280F7B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941" y="3220620"/>
            <a:ext cx="1244041" cy="12440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close up of a logo&#10;&#10;Description generated with very high confidence">
            <a:hlinkClick r:id="rId5"/>
            <a:extLst>
              <a:ext uri="{FF2B5EF4-FFF2-40B4-BE49-F238E27FC236}">
                <a16:creationId xmlns:a16="http://schemas.microsoft.com/office/drawing/2014/main" id="{534A5AFF-DD15-4DAD-B7C5-0406FAA7F2E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111787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CF6C4-1435-40CA-B87D-76DBB12CAFAF}"/>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444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FDCB01-9EFB-44A3-8927-B185901606E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594776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AC3B9-9222-4F44-B185-CFE3ECDC151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560152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26A63-8C65-40E3-92F3-628B05A7A606}"/>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665825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0B2AEC-4C26-4D70-B8C5-32606ED5B504}"/>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48451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695E1-05E1-41CD-8C91-FECA3C7D9ABA}"/>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9" name="Graphic 8" descr="Line Arrow: Clockwise curve">
            <a:extLst>
              <a:ext uri="{FF2B5EF4-FFF2-40B4-BE49-F238E27FC236}">
                <a16:creationId xmlns:a16="http://schemas.microsoft.com/office/drawing/2014/main" id="{2A341B14-6D3B-40F6-BB8A-39C82F93F7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V="1">
            <a:off x="7970838" y="3581795"/>
            <a:ext cx="914400" cy="914400"/>
          </a:xfrm>
          <a:prstGeom prst="rect">
            <a:avLst/>
          </a:prstGeom>
        </p:spPr>
      </p:pic>
    </p:spTree>
    <p:extLst>
      <p:ext uri="{BB962C8B-B14F-4D97-AF65-F5344CB8AC3E}">
        <p14:creationId xmlns:p14="http://schemas.microsoft.com/office/powerpoint/2010/main" val="3870625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C90347-6D2D-447B-85AC-E9E2416A680B}"/>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912469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BE896-D2F6-4C32-B8E1-F39C3164F7C9}"/>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079391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22230-7B32-4D1E-BE5C-7E88FD821D8A}"/>
              </a:ext>
            </a:extLst>
          </p:cNvPr>
          <p:cNvPicPr>
            <a:picLocks noChangeAspect="1"/>
          </p:cNvPicPr>
          <p:nvPr/>
        </p:nvPicPr>
        <p:blipFill>
          <a:blip r:embed="rId3"/>
          <a:stretch>
            <a:fillRect/>
          </a:stretch>
        </p:blipFill>
        <p:spPr>
          <a:xfrm>
            <a:off x="0" y="5277"/>
            <a:ext cx="12192000" cy="6847446"/>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15257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AE9CD-2E1C-4EF7-899E-38861B26687F}"/>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88632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2A8A459-421E-4F05-B8E3-40806431938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66000"/>
                    </a14:imgEffect>
                    <a14:imgEffect>
                      <a14:brightnessContrast bright="-40000" contrast="-20000"/>
                    </a14:imgEffect>
                  </a14:imgLayer>
                </a14:imgProps>
              </a:ext>
            </a:extLst>
          </a:blip>
          <a:srcRect r="32467"/>
          <a:stretch/>
        </p:blipFill>
        <p:spPr>
          <a:xfrm>
            <a:off x="-1076" y="-5192"/>
            <a:ext cx="4636576" cy="6858000"/>
          </a:xfrm>
          <a:prstGeom prst="rect">
            <a:avLst/>
          </a:prstGeom>
        </p:spPr>
      </p:pic>
      <p:sp>
        <p:nvSpPr>
          <p:cNvPr id="31" name="Parallelogram 1">
            <a:extLst>
              <a:ext uri="{FF2B5EF4-FFF2-40B4-BE49-F238E27FC236}">
                <a16:creationId xmlns:a16="http://schemas.microsoft.com/office/drawing/2014/main" id="{EA47F289-EE52-4BA1-BB37-83273B571C20}"/>
              </a:ext>
            </a:extLst>
          </p:cNvPr>
          <p:cNvSpPr/>
          <p:nvPr/>
        </p:nvSpPr>
        <p:spPr>
          <a:xfrm flipH="1">
            <a:off x="1255471" y="-33512"/>
            <a:ext cx="3503635"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2" name="Parallelogram 1">
            <a:extLst>
              <a:ext uri="{FF2B5EF4-FFF2-40B4-BE49-F238E27FC236}">
                <a16:creationId xmlns:a16="http://schemas.microsoft.com/office/drawing/2014/main" id="{297A4E40-62AB-4D87-BF11-54FC05B6E4C6}"/>
              </a:ext>
            </a:extLst>
          </p:cNvPr>
          <p:cNvSpPr/>
          <p:nvPr/>
        </p:nvSpPr>
        <p:spPr>
          <a:xfrm flipH="1">
            <a:off x="970375" y="-36108"/>
            <a:ext cx="3503634" cy="691983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36" name="Content Placeholder 2">
            <a:extLst>
              <a:ext uri="{FF2B5EF4-FFF2-40B4-BE49-F238E27FC236}">
                <a16:creationId xmlns:a16="http://schemas.microsoft.com/office/drawing/2014/main" id="{51045E09-89F8-4074-B1E7-5CD9F998D319}"/>
              </a:ext>
            </a:extLst>
          </p:cNvPr>
          <p:cNvSpPr txBox="1">
            <a:spLocks/>
          </p:cNvSpPr>
          <p:nvPr/>
        </p:nvSpPr>
        <p:spPr>
          <a:xfrm>
            <a:off x="4387515" y="1581339"/>
            <a:ext cx="7607927" cy="502487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Intro</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Azure Data Studio Notebook</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PowerApps</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Microsoft Flow </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Data Gateway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Cortana - Power BI</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Publish &amp; Share - Security</a:t>
            </a:r>
          </a:p>
          <a:p>
            <a:pPr>
              <a:buClr>
                <a:srgbClr val="742774"/>
              </a:buClr>
              <a:buBlip>
                <a:blip r:embed="rId5">
                  <a:extLst>
                    <a:ext uri="{96DAC541-7B7A-43D3-8B79-37D633B846F1}">
                      <asvg:svgBlip xmlns:asvg="http://schemas.microsoft.com/office/drawing/2016/SVG/main" r:embed="rId6"/>
                    </a:ext>
                  </a:extLst>
                </a:blip>
              </a:buBlip>
            </a:pPr>
            <a:r>
              <a:rPr lang="en-US" sz="2000" dirty="0">
                <a:latin typeface="Segoe UI Light" panose="020B0502040204020203" pitchFamily="34" charset="0"/>
                <a:cs typeface="Segoe UI Light" panose="020B0502040204020203" pitchFamily="34" charset="0"/>
              </a:rPr>
              <a:t>Resources</a:t>
            </a:r>
          </a:p>
        </p:txBody>
      </p:sp>
      <p:sp>
        <p:nvSpPr>
          <p:cNvPr id="37" name="Parallelogram 1">
            <a:extLst>
              <a:ext uri="{FF2B5EF4-FFF2-40B4-BE49-F238E27FC236}">
                <a16:creationId xmlns:a16="http://schemas.microsoft.com/office/drawing/2014/main" id="{F1D7D8FB-2F93-4647-8B87-3509B110B4B5}"/>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sp>
        <p:nvSpPr>
          <p:cNvPr id="48" name="Text Placeholder 9">
            <a:extLst>
              <a:ext uri="{FF2B5EF4-FFF2-40B4-BE49-F238E27FC236}">
                <a16:creationId xmlns:a16="http://schemas.microsoft.com/office/drawing/2014/main" id="{FD457D38-96AE-477D-89FA-0C18AA8E077B}"/>
              </a:ext>
            </a:extLst>
          </p:cNvPr>
          <p:cNvSpPr txBox="1">
            <a:spLocks/>
          </p:cNvSpPr>
          <p:nvPr/>
        </p:nvSpPr>
        <p:spPr>
          <a:xfrm>
            <a:off x="4384040" y="361933"/>
            <a:ext cx="3293110" cy="1329992"/>
          </a:xfrm>
          <a:prstGeom prst="rect">
            <a:avLst/>
          </a:prstGeom>
        </p:spPr>
        <p:txBody>
          <a:bodyPr vert="horz" lIns="91440" tIns="45720" rIns="91440" bIns="45720" rtlCol="0" anchor="b">
            <a:noAutofit/>
          </a:bodyPr>
          <a:lstStyle>
            <a:lvl1pPr marL="0" marR="0" indent="0" algn="l" defTabSz="609585"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defTabSz="609585" rtl="0" eaLnBrk="1" fontAlgn="auto" latinLnBrk="0" hangingPunct="1">
              <a:lnSpc>
                <a:spcPct val="90000"/>
              </a:lnSpc>
              <a:spcBef>
                <a:spcPct val="0"/>
              </a:spcBef>
              <a:spcAft>
                <a:spcPts val="0"/>
              </a:spcAft>
              <a:buClrTx/>
              <a:buSzTx/>
              <a:buFontTx/>
              <a:buNone/>
              <a:tabLst/>
              <a:defRPr/>
            </a:pPr>
            <a:r>
              <a:rPr lang="en-US" sz="6000" dirty="0"/>
              <a:t>Agenda</a:t>
            </a:r>
          </a:p>
          <a:p>
            <a:pPr marL="0" marR="0" lvl="0" indent="0" defTabSz="609585" rtl="0" eaLnBrk="1" fontAlgn="auto" latinLnBrk="0" hangingPunct="1">
              <a:lnSpc>
                <a:spcPct val="90000"/>
              </a:lnSpc>
              <a:spcBef>
                <a:spcPct val="0"/>
              </a:spcBef>
              <a:spcAft>
                <a:spcPts val="0"/>
              </a:spcAft>
              <a:buClrTx/>
              <a:buSzTx/>
              <a:buFontTx/>
              <a:buNone/>
              <a:tabLst/>
              <a:defRPr/>
            </a:pPr>
            <a:r>
              <a:rPr lang="en-US" sz="2800" dirty="0"/>
              <a:t> </a:t>
            </a:r>
          </a:p>
        </p:txBody>
      </p:sp>
      <p:grpSp>
        <p:nvGrpSpPr>
          <p:cNvPr id="3" name="Group 2">
            <a:extLst>
              <a:ext uri="{FF2B5EF4-FFF2-40B4-BE49-F238E27FC236}">
                <a16:creationId xmlns:a16="http://schemas.microsoft.com/office/drawing/2014/main" id="{251722EA-D76C-4C22-84EC-9F3CA93D105A}"/>
              </a:ext>
            </a:extLst>
          </p:cNvPr>
          <p:cNvGrpSpPr/>
          <p:nvPr/>
        </p:nvGrpSpPr>
        <p:grpSpPr>
          <a:xfrm>
            <a:off x="-225156" y="3766679"/>
            <a:ext cx="2823576" cy="3101587"/>
            <a:chOff x="7817743" y="847725"/>
            <a:chExt cx="2709763" cy="3352431"/>
          </a:xfrm>
        </p:grpSpPr>
        <p:sp>
          <p:nvSpPr>
            <p:cNvPr id="2" name="Flowchart: Data 1">
              <a:extLst>
                <a:ext uri="{FF2B5EF4-FFF2-40B4-BE49-F238E27FC236}">
                  <a16:creationId xmlns:a16="http://schemas.microsoft.com/office/drawing/2014/main" id="{1908BD5F-B702-480D-96D6-81D5CB038DE3}"/>
                </a:ext>
              </a:extLst>
            </p:cNvPr>
            <p:cNvSpPr/>
            <p:nvPr/>
          </p:nvSpPr>
          <p:spPr>
            <a:xfrm>
              <a:off x="887730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
              <a:extLst>
                <a:ext uri="{FF2B5EF4-FFF2-40B4-BE49-F238E27FC236}">
                  <a16:creationId xmlns:a16="http://schemas.microsoft.com/office/drawing/2014/main" id="{99125E73-AA00-4083-99C2-0E43EB50F259}"/>
                </a:ext>
              </a:extLst>
            </p:cNvPr>
            <p:cNvSpPr/>
            <p:nvPr/>
          </p:nvSpPr>
          <p:spPr>
            <a:xfrm>
              <a:off x="9239250"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
              <a:extLst>
                <a:ext uri="{FF2B5EF4-FFF2-40B4-BE49-F238E27FC236}">
                  <a16:creationId xmlns:a16="http://schemas.microsoft.com/office/drawing/2014/main" id="{3B6EF9B8-C38E-46CF-A2D6-78FEA0FCA690}"/>
                </a:ext>
              </a:extLst>
            </p:cNvPr>
            <p:cNvSpPr/>
            <p:nvPr/>
          </p:nvSpPr>
          <p:spPr>
            <a:xfrm>
              <a:off x="7817743"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ata 1">
              <a:extLst>
                <a:ext uri="{FF2B5EF4-FFF2-40B4-BE49-F238E27FC236}">
                  <a16:creationId xmlns:a16="http://schemas.microsoft.com/office/drawing/2014/main" id="{3294FECF-7F6D-4D5E-9597-F4EA2AC0616B}"/>
                </a:ext>
              </a:extLst>
            </p:cNvPr>
            <p:cNvSpPr/>
            <p:nvPr/>
          </p:nvSpPr>
          <p:spPr>
            <a:xfrm>
              <a:off x="8170047"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ata 1">
              <a:extLst>
                <a:ext uri="{FF2B5EF4-FFF2-40B4-BE49-F238E27FC236}">
                  <a16:creationId xmlns:a16="http://schemas.microsoft.com/office/drawing/2014/main" id="{699E651A-96BB-4116-AA14-9AF5884B82BC}"/>
                </a:ext>
              </a:extLst>
            </p:cNvPr>
            <p:cNvSpPr/>
            <p:nvPr/>
          </p:nvSpPr>
          <p:spPr>
            <a:xfrm>
              <a:off x="8522351" y="2559399"/>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8"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1">
              <a:extLst>
                <a:ext uri="{FF2B5EF4-FFF2-40B4-BE49-F238E27FC236}">
                  <a16:creationId xmlns:a16="http://schemas.microsoft.com/office/drawing/2014/main" id="{12F5CC0C-9F90-4AD2-A2AA-E0875B4F4608}"/>
                </a:ext>
              </a:extLst>
            </p:cNvPr>
            <p:cNvSpPr/>
            <p:nvPr/>
          </p:nvSpPr>
          <p:spPr>
            <a:xfrm>
              <a:off x="9584531" y="847725"/>
              <a:ext cx="942975" cy="164075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58 h 10058"/>
                <a:gd name="connsiteX1" fmla="*/ 4222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58 h 10058"/>
                <a:gd name="connsiteX1" fmla="*/ 4727 w 10000"/>
                <a:gd name="connsiteY1" fmla="*/ 0 h 10058"/>
                <a:gd name="connsiteX2" fmla="*/ 10000 w 10000"/>
                <a:gd name="connsiteY2" fmla="*/ 58 h 10058"/>
                <a:gd name="connsiteX3" fmla="*/ 8000 w 10000"/>
                <a:gd name="connsiteY3" fmla="*/ 10058 h 10058"/>
                <a:gd name="connsiteX4" fmla="*/ 0 w 10000"/>
                <a:gd name="connsiteY4" fmla="*/ 10058 h 10058"/>
                <a:gd name="connsiteX0" fmla="*/ 0 w 10000"/>
                <a:gd name="connsiteY0" fmla="*/ 10000 h 10000"/>
                <a:gd name="connsiteX1" fmla="*/ 54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01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7218 w 10000"/>
                <a:gd name="connsiteY1" fmla="*/ 15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15"/>
                <a:gd name="connsiteX1" fmla="*/ 7218 w 10000"/>
                <a:gd name="connsiteY1" fmla="*/ 15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167 w 10000"/>
                <a:gd name="connsiteY1" fmla="*/ 30 h 10015"/>
                <a:gd name="connsiteX2" fmla="*/ 10000 w 10000"/>
                <a:gd name="connsiteY2" fmla="*/ 0 h 10015"/>
                <a:gd name="connsiteX3" fmla="*/ 2672 w 10000"/>
                <a:gd name="connsiteY3" fmla="*/ 10015 h 10015"/>
                <a:gd name="connsiteX4" fmla="*/ 0 w 10000"/>
                <a:gd name="connsiteY4" fmla="*/ 10000 h 10015"/>
                <a:gd name="connsiteX0" fmla="*/ 0 w 10000"/>
                <a:gd name="connsiteY0" fmla="*/ 10000 h 10015"/>
                <a:gd name="connsiteX1" fmla="*/ 7217 w 10000"/>
                <a:gd name="connsiteY1" fmla="*/ 15 h 10015"/>
                <a:gd name="connsiteX2" fmla="*/ 10000 w 10000"/>
                <a:gd name="connsiteY2" fmla="*/ 0 h 10015"/>
                <a:gd name="connsiteX3" fmla="*/ 2672 w 10000"/>
                <a:gd name="connsiteY3" fmla="*/ 10015 h 10015"/>
                <a:gd name="connsiteX4" fmla="*/ 0 w 10000"/>
                <a:gd name="connsiteY4" fmla="*/ 1000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5">
                  <a:moveTo>
                    <a:pt x="0" y="10000"/>
                  </a:moveTo>
                  <a:lnTo>
                    <a:pt x="7217" y="15"/>
                  </a:lnTo>
                  <a:lnTo>
                    <a:pt x="10000" y="0"/>
                  </a:lnTo>
                  <a:lnTo>
                    <a:pt x="2672" y="10015"/>
                  </a:lnTo>
                  <a:lnTo>
                    <a:pt x="0" y="10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close up of a logo&#10;&#10;Description generated with very high confidence">
            <a:hlinkClick r:id="rId7"/>
            <a:extLst>
              <a:ext uri="{FF2B5EF4-FFF2-40B4-BE49-F238E27FC236}">
                <a16:creationId xmlns:a16="http://schemas.microsoft.com/office/drawing/2014/main" id="{472A73E2-E299-4C18-9921-4A638FE181D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947499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3B232-3769-43EA-9FB6-451E85DFC9B6}"/>
              </a:ext>
            </a:extLst>
          </p:cNvPr>
          <p:cNvPicPr>
            <a:picLocks noChangeAspect="1"/>
          </p:cNvPicPr>
          <p:nvPr/>
        </p:nvPicPr>
        <p:blipFill>
          <a:blip r:embed="rId3"/>
          <a:stretch>
            <a:fillRect/>
          </a:stretch>
        </p:blipFill>
        <p:spPr>
          <a:xfrm>
            <a:off x="5623" y="0"/>
            <a:ext cx="12180753"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59396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3C366-E6CF-4169-8867-19DC1D510FF2}"/>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3117833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FB3BC-143E-4B8F-BADF-F3C89C1A5DE5}"/>
              </a:ext>
            </a:extLst>
          </p:cNvPr>
          <p:cNvPicPr>
            <a:picLocks noChangeAspect="1"/>
          </p:cNvPicPr>
          <p:nvPr/>
        </p:nvPicPr>
        <p:blipFill>
          <a:blip r:embed="rId3"/>
          <a:stretch>
            <a:fillRect/>
          </a:stretch>
        </p:blipFill>
        <p:spPr>
          <a:xfrm>
            <a:off x="0" y="10012"/>
            <a:ext cx="12192000" cy="683797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9" name="Rectangle 8">
            <a:extLst>
              <a:ext uri="{FF2B5EF4-FFF2-40B4-BE49-F238E27FC236}">
                <a16:creationId xmlns:a16="http://schemas.microsoft.com/office/drawing/2014/main" id="{D70F529B-5226-4795-873F-FDAC722C4E83}"/>
              </a:ext>
            </a:extLst>
          </p:cNvPr>
          <p:cNvSpPr/>
          <p:nvPr/>
        </p:nvSpPr>
        <p:spPr>
          <a:xfrm>
            <a:off x="9542663" y="3175000"/>
            <a:ext cx="2594568" cy="2849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111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D5755-1863-4A3B-A819-9F10A2DEAF87}"/>
              </a:ext>
            </a:extLst>
          </p:cNvPr>
          <p:cNvPicPr>
            <a:picLocks noChangeAspect="1"/>
          </p:cNvPicPr>
          <p:nvPr/>
        </p:nvPicPr>
        <p:blipFill>
          <a:blip r:embed="rId3"/>
          <a:stretch>
            <a:fillRect/>
          </a:stretch>
        </p:blipFill>
        <p:spPr>
          <a:xfrm>
            <a:off x="0" y="3427"/>
            <a:ext cx="12192000" cy="6851145"/>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257039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1EB75-C32E-42A8-9DBB-4F8AE6B4147D}"/>
              </a:ext>
            </a:extLst>
          </p:cNvPr>
          <p:cNvPicPr>
            <a:picLocks noChangeAspect="1"/>
          </p:cNvPicPr>
          <p:nvPr/>
        </p:nvPicPr>
        <p:blipFill>
          <a:blip r:embed="rId3"/>
          <a:stretch>
            <a:fillRect/>
          </a:stretch>
        </p:blipFill>
        <p:spPr>
          <a:xfrm>
            <a:off x="0" y="1580"/>
            <a:ext cx="12192000" cy="6854839"/>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C6B53F6-42BF-485A-9AC7-D24CD05921AA}"/>
              </a:ext>
            </a:extLst>
          </p:cNvPr>
          <p:cNvSpPr/>
          <p:nvPr/>
        </p:nvSpPr>
        <p:spPr>
          <a:xfrm>
            <a:off x="3035331" y="2331622"/>
            <a:ext cx="1092786" cy="42045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7673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DB0FE-3704-49D4-95CD-399DF91BAD7A}"/>
              </a:ext>
            </a:extLst>
          </p:cNvPr>
          <p:cNvPicPr>
            <a:picLocks noChangeAspect="1"/>
          </p:cNvPicPr>
          <p:nvPr/>
        </p:nvPicPr>
        <p:blipFill>
          <a:blip r:embed="rId3"/>
          <a:stretch>
            <a:fillRect/>
          </a:stretch>
        </p:blipFill>
        <p:spPr>
          <a:xfrm>
            <a:off x="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6" name="Rectangle: Rounded Corners 15">
            <a:extLst>
              <a:ext uri="{FF2B5EF4-FFF2-40B4-BE49-F238E27FC236}">
                <a16:creationId xmlns:a16="http://schemas.microsoft.com/office/drawing/2014/main" id="{E2205432-80D9-4B16-A22C-A921E7220FD3}"/>
              </a:ext>
            </a:extLst>
          </p:cNvPr>
          <p:cNvSpPr/>
          <p:nvPr/>
        </p:nvSpPr>
        <p:spPr>
          <a:xfrm>
            <a:off x="3234430" y="1961965"/>
            <a:ext cx="1903706" cy="195309"/>
          </a:xfrm>
          <a:prstGeom prst="roundRect">
            <a:avLst>
              <a:gd name="adj" fmla="val 23982"/>
            </a:avLst>
          </a:prstGeom>
          <a:noFill/>
          <a:ln w="38100">
            <a:solidFill>
              <a:srgbClr val="007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FD13A5D-11E9-470B-B56B-B54C40F96CBD}"/>
              </a:ext>
            </a:extLst>
          </p:cNvPr>
          <p:cNvSpPr/>
          <p:nvPr/>
        </p:nvSpPr>
        <p:spPr>
          <a:xfrm>
            <a:off x="3241272" y="2157275"/>
            <a:ext cx="1890022" cy="1011846"/>
          </a:xfrm>
          <a:prstGeom prst="roundRect">
            <a:avLst>
              <a:gd name="adj" fmla="val 5254"/>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18" name="Rectangle: Rounded Corners 17">
            <a:extLst>
              <a:ext uri="{FF2B5EF4-FFF2-40B4-BE49-F238E27FC236}">
                <a16:creationId xmlns:a16="http://schemas.microsoft.com/office/drawing/2014/main" id="{41916C72-6632-42F2-A632-2CDAF07841D9}"/>
              </a:ext>
            </a:extLst>
          </p:cNvPr>
          <p:cNvSpPr/>
          <p:nvPr/>
        </p:nvSpPr>
        <p:spPr>
          <a:xfrm>
            <a:off x="3234429" y="3169120"/>
            <a:ext cx="2918721" cy="1058129"/>
          </a:xfrm>
          <a:prstGeom prst="roundRect">
            <a:avLst>
              <a:gd name="adj" fmla="val 654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DB7B66-7F14-46AD-8CCA-55DCA1B47F37}"/>
              </a:ext>
            </a:extLst>
          </p:cNvPr>
          <p:cNvSpPr txBox="1"/>
          <p:nvPr/>
        </p:nvSpPr>
        <p:spPr>
          <a:xfrm>
            <a:off x="5131294" y="2493921"/>
            <a:ext cx="1050288" cy="338554"/>
          </a:xfrm>
          <a:prstGeom prst="rect">
            <a:avLst/>
          </a:prstGeom>
          <a:noFill/>
        </p:spPr>
        <p:txBody>
          <a:bodyPr wrap="none" rtlCol="0">
            <a:spAutoFit/>
          </a:bodyPr>
          <a:lstStyle/>
          <a:p>
            <a:r>
              <a:rPr lang="en-US" sz="1600" dirty="0">
                <a:solidFill>
                  <a:srgbClr val="00B050"/>
                </a:solidFill>
                <a:latin typeface="Segoe UI" panose="020B0502040204020203" pitchFamily="34" charset="0"/>
                <a:cs typeface="Segoe UI" panose="020B0502040204020203" pitchFamily="34" charset="0"/>
              </a:rPr>
              <a:t>Then true</a:t>
            </a:r>
          </a:p>
        </p:txBody>
      </p:sp>
      <p:sp>
        <p:nvSpPr>
          <p:cNvPr id="20" name="TextBox 19">
            <a:extLst>
              <a:ext uri="{FF2B5EF4-FFF2-40B4-BE49-F238E27FC236}">
                <a16:creationId xmlns:a16="http://schemas.microsoft.com/office/drawing/2014/main" id="{13DB1DB9-BFFF-4E69-BF60-754275CA962D}"/>
              </a:ext>
            </a:extLst>
          </p:cNvPr>
          <p:cNvSpPr txBox="1"/>
          <p:nvPr/>
        </p:nvSpPr>
        <p:spPr>
          <a:xfrm>
            <a:off x="6153150" y="3528907"/>
            <a:ext cx="1289050" cy="338554"/>
          </a:xfrm>
          <a:prstGeom prst="rect">
            <a:avLst/>
          </a:prstGeom>
          <a:noFill/>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Else false</a:t>
            </a:r>
            <a:endParaRPr lang="en-US" sz="1600" dirty="0">
              <a:solidFill>
                <a:srgbClr val="00B05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8C392DF-041E-4093-AC3F-D0A95364FDB4}"/>
              </a:ext>
            </a:extLst>
          </p:cNvPr>
          <p:cNvSpPr txBox="1"/>
          <p:nvPr/>
        </p:nvSpPr>
        <p:spPr>
          <a:xfrm>
            <a:off x="5131294" y="1890342"/>
            <a:ext cx="931152" cy="338554"/>
          </a:xfrm>
          <a:prstGeom prst="rect">
            <a:avLst/>
          </a:prstGeom>
          <a:noFill/>
        </p:spPr>
        <p:txBody>
          <a:bodyPr wrap="none" rtlCol="0">
            <a:spAutoFit/>
          </a:bodyPr>
          <a:lstStyle/>
          <a:p>
            <a:r>
              <a:rPr lang="en-US" sz="1600" dirty="0">
                <a:solidFill>
                  <a:srgbClr val="0075D6"/>
                </a:solidFill>
                <a:latin typeface="Segoe UI" panose="020B0502040204020203" pitchFamily="34" charset="0"/>
                <a:cs typeface="Segoe UI" panose="020B0502040204020203" pitchFamily="34" charset="0"/>
              </a:rPr>
              <a:t>Evaluate</a:t>
            </a:r>
          </a:p>
        </p:txBody>
      </p:sp>
    </p:spTree>
    <p:extLst>
      <p:ext uri="{BB962C8B-B14F-4D97-AF65-F5344CB8AC3E}">
        <p14:creationId xmlns:p14="http://schemas.microsoft.com/office/powerpoint/2010/main" val="158029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96B9E4-25B3-4FC4-8DE3-E16773AB2DAE}"/>
              </a:ext>
            </a:extLst>
          </p:cNvPr>
          <p:cNvPicPr>
            <a:picLocks noChangeAspect="1"/>
          </p:cNvPicPr>
          <p:nvPr/>
        </p:nvPicPr>
        <p:blipFill>
          <a:blip r:embed="rId3"/>
          <a:stretch>
            <a:fillRect/>
          </a:stretch>
        </p:blipFill>
        <p:spPr>
          <a:xfrm>
            <a:off x="3740" y="0"/>
            <a:ext cx="12184520"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B3CD1F26-487E-4EE6-BC72-8EFF6352C2CD}"/>
              </a:ext>
            </a:extLst>
          </p:cNvPr>
          <p:cNvSpPr/>
          <p:nvPr/>
        </p:nvSpPr>
        <p:spPr>
          <a:xfrm>
            <a:off x="3044207" y="1754572"/>
            <a:ext cx="4670487" cy="43621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450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416890-D59E-4665-965D-68EF654A023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11" name="Rectangle 10">
            <a:extLst>
              <a:ext uri="{FF2B5EF4-FFF2-40B4-BE49-F238E27FC236}">
                <a16:creationId xmlns:a16="http://schemas.microsoft.com/office/drawing/2014/main" id="{950DE7C0-E918-4ED9-82FC-E99504563900}"/>
              </a:ext>
            </a:extLst>
          </p:cNvPr>
          <p:cNvSpPr/>
          <p:nvPr/>
        </p:nvSpPr>
        <p:spPr>
          <a:xfrm>
            <a:off x="3586579" y="4838330"/>
            <a:ext cx="4128115" cy="10475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442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697EA7-A2BD-4C20-9E26-391E5B3A1727}"/>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868555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27A99-CCD5-4B0C-A92B-9C457BDBC78C}"/>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44701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6F8E829-CF36-4936-9364-177AEE8CA860}"/>
              </a:ext>
            </a:extLst>
          </p:cNvPr>
          <p:cNvGrpSpPr/>
          <p:nvPr/>
        </p:nvGrpSpPr>
        <p:grpSpPr>
          <a:xfrm>
            <a:off x="3798333" y="-96314"/>
            <a:ext cx="10476219" cy="6976015"/>
            <a:chOff x="3798333" y="-96314"/>
            <a:chExt cx="10476219" cy="6976015"/>
          </a:xfrm>
        </p:grpSpPr>
        <p:pic>
          <p:nvPicPr>
            <p:cNvPr id="73" name="Picture 4">
              <a:extLst>
                <a:ext uri="{FF2B5EF4-FFF2-40B4-BE49-F238E27FC236}">
                  <a16:creationId xmlns:a16="http://schemas.microsoft.com/office/drawing/2014/main" id="{AF73F6D9-BF67-43EE-A202-F48AFF643A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53997D6B-6D6D-4604-8F23-260C5E482404}"/>
                </a:ext>
              </a:extLst>
            </p:cNvPr>
            <p:cNvPicPr>
              <a:picLocks noChangeAspect="1"/>
            </p:cNvPicPr>
            <p:nvPr/>
          </p:nvPicPr>
          <p:blipFill>
            <a:blip r:embed="rId4"/>
            <a:stretch>
              <a:fillRect/>
            </a:stretch>
          </p:blipFill>
          <p:spPr>
            <a:xfrm>
              <a:off x="5176706" y="902333"/>
              <a:ext cx="7800399" cy="4864608"/>
            </a:xfrm>
            <a:prstGeom prst="rect">
              <a:avLst/>
            </a:prstGeom>
          </p:spPr>
        </p:pic>
      </p:grpSp>
      <p:sp>
        <p:nvSpPr>
          <p:cNvPr id="39" name="microsoft">
            <a:extLst>
              <a:ext uri="{FF2B5EF4-FFF2-40B4-BE49-F238E27FC236}">
                <a16:creationId xmlns:a16="http://schemas.microsoft.com/office/drawing/2014/main" id="{6590972A-7B15-4947-9CDB-309C281460F5}"/>
              </a:ext>
            </a:extLst>
          </p:cNvPr>
          <p:cNvSpPr/>
          <p:nvPr/>
        </p:nvSpPr>
        <p:spPr>
          <a:xfrm>
            <a:off x="287337" y="3112541"/>
            <a:ext cx="4299101" cy="769441"/>
          </a:xfrm>
          <a:prstGeom prst="rect">
            <a:avLst/>
          </a:prstGeom>
        </p:spPr>
        <p:txBody>
          <a:bodyPr wrap="square" lIns="146304" tIns="91440" rIns="146304" bIns="91440" anchor="ctr">
            <a:spAutoFit/>
          </a:bodyPr>
          <a:lstStyle/>
          <a:p>
            <a:pPr marR="0" lvl="0" indent="0" defTabSz="932472" fontAlgn="base">
              <a:lnSpc>
                <a:spcPct val="95000"/>
              </a:lnSpc>
              <a:spcBef>
                <a:spcPct val="0"/>
              </a:spcBef>
              <a:spcAft>
                <a:spcPts val="0"/>
              </a:spcAft>
              <a:buClrTx/>
              <a:buSzTx/>
              <a:buFontTx/>
              <a:buNone/>
              <a:tabLst/>
              <a:defRPr/>
            </a:pPr>
            <a:r>
              <a:rPr lang="en-US" sz="4000" spc="-100" dirty="0">
                <a:ln w="3175">
                  <a:noFill/>
                </a:ln>
                <a:solidFill>
                  <a:schemeClr val="bg1"/>
                </a:solidFill>
                <a:latin typeface="Segoe UI Light"/>
                <a:cs typeface="Segoe UI" pitchFamily="34" charset="0"/>
              </a:rPr>
              <a:t>Intro</a:t>
            </a:r>
          </a:p>
        </p:txBody>
      </p:sp>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7" name="Picture 6">
            <a:extLst>
              <a:ext uri="{FF2B5EF4-FFF2-40B4-BE49-F238E27FC236}">
                <a16:creationId xmlns:a16="http://schemas.microsoft.com/office/drawing/2014/main" id="{78114B73-EDBE-4A4C-B217-0B9BCE8C8F0E}"/>
              </a:ext>
            </a:extLst>
          </p:cNvPr>
          <p:cNvPicPr>
            <a:picLocks noChangeAspect="1"/>
          </p:cNvPicPr>
          <p:nvPr/>
        </p:nvPicPr>
        <p:blipFill rotWithShape="1">
          <a:blip r:embed="rId5"/>
          <a:srcRect l="7222" r="6327"/>
          <a:stretch/>
        </p:blipFill>
        <p:spPr>
          <a:xfrm>
            <a:off x="5176706" y="902331"/>
            <a:ext cx="7800399" cy="4864608"/>
          </a:xfrm>
          <a:prstGeom prst="rect">
            <a:avLst/>
          </a:prstGeom>
        </p:spPr>
      </p:pic>
      <p:sp>
        <p:nvSpPr>
          <p:cNvPr id="12" name="Rectangle 11">
            <a:hlinkClick r:id="rId6"/>
            <a:extLst>
              <a:ext uri="{FF2B5EF4-FFF2-40B4-BE49-F238E27FC236}">
                <a16:creationId xmlns:a16="http://schemas.microsoft.com/office/drawing/2014/main" id="{5D568EB7-6255-4DFE-A0D2-7C4AF36324AC}"/>
              </a:ext>
            </a:extLst>
          </p:cNvPr>
          <p:cNvSpPr/>
          <p:nvPr/>
        </p:nvSpPr>
        <p:spPr>
          <a:xfrm>
            <a:off x="7096125" y="1128713"/>
            <a:ext cx="2824163" cy="13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D62397-F1C8-4CDB-98B8-C4EE89FC7EFF}"/>
              </a:ext>
            </a:extLst>
          </p:cNvPr>
          <p:cNvPicPr>
            <a:picLocks noChangeAspect="1"/>
          </p:cNvPicPr>
          <p:nvPr/>
        </p:nvPicPr>
        <p:blipFill>
          <a:blip r:embed="rId7"/>
          <a:stretch>
            <a:fillRect/>
          </a:stretch>
        </p:blipFill>
        <p:spPr>
          <a:xfrm>
            <a:off x="6581519" y="907475"/>
            <a:ext cx="4909845" cy="4859464"/>
          </a:xfrm>
          <a:prstGeom prst="rect">
            <a:avLst/>
          </a:prstGeom>
        </p:spPr>
      </p:pic>
      <p:pic>
        <p:nvPicPr>
          <p:cNvPr id="14" name="Picture 13" descr="A close up of a logo&#10;&#10;Description generated with very high confidence">
            <a:hlinkClick r:id="rId8"/>
            <a:extLst>
              <a:ext uri="{FF2B5EF4-FFF2-40B4-BE49-F238E27FC236}">
                <a16:creationId xmlns:a16="http://schemas.microsoft.com/office/drawing/2014/main" id="{317ECAE7-1C8B-419F-8CB1-44D84AEB535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448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39"/>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F9AB-4117-4AE8-BBD5-5E7BE5ADBC8B}"/>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26168713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C3C12-5F41-40AB-AA1C-009332EDE109}"/>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FC73148C-150D-4B3D-B79C-E1DD945D25B8}"/>
              </a:ext>
            </a:extLst>
          </p:cNvPr>
          <p:cNvSpPr/>
          <p:nvPr/>
        </p:nvSpPr>
        <p:spPr>
          <a:xfrm>
            <a:off x="1968462"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F2EAE52-18D0-4E04-9604-A4AF847B0A37}"/>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67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4660E-E1E9-487B-8D8E-C1BCA519699E}"/>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20664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9105-424B-4933-89DF-65A93A9BCB36}"/>
              </a:ext>
            </a:extLst>
          </p:cNvPr>
          <p:cNvPicPr>
            <a:picLocks noChangeAspect="1"/>
          </p:cNvPicPr>
          <p:nvPr/>
        </p:nvPicPr>
        <p:blipFill>
          <a:blip r:embed="rId3"/>
          <a:stretch>
            <a:fillRect/>
          </a:stretch>
        </p:blipFill>
        <p:spPr>
          <a:xfrm>
            <a:off x="2346" y="0"/>
            <a:ext cx="12187307" cy="685800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E4042BE5-6832-46C0-BD42-D209C6D24417}"/>
              </a:ext>
            </a:extLst>
          </p:cNvPr>
          <p:cNvSpPr/>
          <p:nvPr/>
        </p:nvSpPr>
        <p:spPr>
          <a:xfrm>
            <a:off x="9004339" y="1381448"/>
            <a:ext cx="877849" cy="42592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A7DC3D0-8DEE-4FA6-A2A1-6C7E5C49A662}"/>
              </a:ext>
            </a:extLst>
          </p:cNvPr>
          <p:cNvSpPr/>
          <p:nvPr/>
        </p:nvSpPr>
        <p:spPr>
          <a:xfrm>
            <a:off x="990600" y="1116806"/>
            <a:ext cx="497681" cy="3214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2373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A968B-AA2C-4611-B534-DB80115483D9}"/>
              </a:ext>
            </a:extLst>
          </p:cNvPr>
          <p:cNvPicPr>
            <a:picLocks noChangeAspect="1"/>
          </p:cNvPicPr>
          <p:nvPr/>
        </p:nvPicPr>
        <p:blipFill rotWithShape="1">
          <a:blip r:embed="rId3"/>
          <a:srcRect t="176" r="46"/>
          <a:stretch/>
        </p:blipFill>
        <p:spPr>
          <a:xfrm>
            <a:off x="1" y="1"/>
            <a:ext cx="12224729" cy="6854842"/>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3290E08D-20C9-45A3-A0B1-581ADBE56459}"/>
              </a:ext>
            </a:extLst>
          </p:cNvPr>
          <p:cNvSpPr/>
          <p:nvPr/>
        </p:nvSpPr>
        <p:spPr>
          <a:xfrm>
            <a:off x="11134725" y="4440157"/>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90CD57E-F015-4D43-9DF2-ECC53283CE91}"/>
              </a:ext>
            </a:extLst>
          </p:cNvPr>
          <p:cNvSpPr/>
          <p:nvPr/>
        </p:nvSpPr>
        <p:spPr>
          <a:xfrm>
            <a:off x="8755764" y="5527321"/>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925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F9911-8BE9-4870-B510-9816875CF13B}"/>
              </a:ext>
            </a:extLst>
          </p:cNvPr>
          <p:cNvPicPr>
            <a:picLocks noChangeAspect="1"/>
          </p:cNvPicPr>
          <p:nvPr/>
        </p:nvPicPr>
        <p:blipFill>
          <a:blip r:embed="rId3"/>
          <a:stretch>
            <a:fillRect/>
          </a:stretch>
        </p:blipFill>
        <p:spPr>
          <a:xfrm>
            <a:off x="-1" y="0"/>
            <a:ext cx="12205623" cy="6850353"/>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417B8D19-A5FB-4C25-92DA-3F3BE9883A6C}"/>
              </a:ext>
            </a:extLst>
          </p:cNvPr>
          <p:cNvSpPr/>
          <p:nvPr/>
        </p:nvSpPr>
        <p:spPr>
          <a:xfrm>
            <a:off x="11526426" y="4455238"/>
            <a:ext cx="649004"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3A4CD6-5F26-4C31-B411-9F9B1CE2BCDD}"/>
              </a:ext>
            </a:extLst>
          </p:cNvPr>
          <p:cNvSpPr/>
          <p:nvPr/>
        </p:nvSpPr>
        <p:spPr>
          <a:xfrm>
            <a:off x="9676603" y="5532084"/>
            <a:ext cx="327911" cy="3337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5320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4940E-631B-4682-B746-AB22BAE9EB55}"/>
              </a:ext>
            </a:extLst>
          </p:cNvPr>
          <p:cNvPicPr>
            <a:picLocks noChangeAspect="1"/>
          </p:cNvPicPr>
          <p:nvPr/>
        </p:nvPicPr>
        <p:blipFill>
          <a:blip r:embed="rId3"/>
          <a:stretch>
            <a:fillRect/>
          </a:stretch>
        </p:blipFill>
        <p:spPr>
          <a:xfrm>
            <a:off x="0" y="4756"/>
            <a:ext cx="12192000" cy="6848488"/>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5" name="Rectangle 4">
            <a:extLst>
              <a:ext uri="{FF2B5EF4-FFF2-40B4-BE49-F238E27FC236}">
                <a16:creationId xmlns:a16="http://schemas.microsoft.com/office/drawing/2014/main" id="{D9C42FDA-E77A-4B4A-8008-4D6E954AC82F}"/>
              </a:ext>
            </a:extLst>
          </p:cNvPr>
          <p:cNvSpPr/>
          <p:nvPr/>
        </p:nvSpPr>
        <p:spPr>
          <a:xfrm>
            <a:off x="686790" y="3497802"/>
            <a:ext cx="778025" cy="5149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D65CC-08BE-4B9E-849E-29D627E83CC1}"/>
              </a:ext>
            </a:extLst>
          </p:cNvPr>
          <p:cNvSpPr/>
          <p:nvPr/>
        </p:nvSpPr>
        <p:spPr>
          <a:xfrm>
            <a:off x="2364670" y="4580878"/>
            <a:ext cx="760270" cy="288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112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
            <a:extLst>
              <a:ext uri="{FF2B5EF4-FFF2-40B4-BE49-F238E27FC236}">
                <a16:creationId xmlns:a16="http://schemas.microsoft.com/office/drawing/2014/main" id="{E76FDB2E-A2DD-483E-AA37-74588EB2FD94}"/>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a typeface="+mn-ea"/>
              <a:cs typeface="+mn-cs"/>
            </a:endParaRPr>
          </a:p>
        </p:txBody>
      </p:sp>
      <p:pic>
        <p:nvPicPr>
          <p:cNvPr id="10" name="Picture 9" descr="A close up of a logo&#10;&#10;Description generated with very high confidence">
            <a:hlinkClick r:id="rId2"/>
            <a:extLst>
              <a:ext uri="{FF2B5EF4-FFF2-40B4-BE49-F238E27FC236}">
                <a16:creationId xmlns:a16="http://schemas.microsoft.com/office/drawing/2014/main" id="{D4FAF08A-314C-4755-89DE-AFAB70D253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pic>
        <p:nvPicPr>
          <p:cNvPr id="5" name="Graphic 4" descr="End">
            <a:extLst>
              <a:ext uri="{FF2B5EF4-FFF2-40B4-BE49-F238E27FC236}">
                <a16:creationId xmlns:a16="http://schemas.microsoft.com/office/drawing/2014/main" id="{08064AE1-8D40-46BB-A1D9-B0A88622C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400" y="1676400"/>
            <a:ext cx="3505200" cy="3505200"/>
          </a:xfrm>
          <a:prstGeom prst="rect">
            <a:avLst/>
          </a:prstGeom>
        </p:spPr>
      </p:pic>
    </p:spTree>
    <p:extLst>
      <p:ext uri="{BB962C8B-B14F-4D97-AF65-F5344CB8AC3E}">
        <p14:creationId xmlns:p14="http://schemas.microsoft.com/office/powerpoint/2010/main" val="769974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3A802-F852-485A-841A-0771A236928F}"/>
              </a:ext>
            </a:extLst>
          </p:cNvPr>
          <p:cNvPicPr>
            <a:picLocks noChangeAspect="1"/>
          </p:cNvPicPr>
          <p:nvPr/>
        </p:nvPicPr>
        <p:blipFill>
          <a:blip r:embed="rId3"/>
          <a:stretch>
            <a:fillRect/>
          </a:stretch>
        </p:blipFill>
        <p:spPr>
          <a:xfrm>
            <a:off x="0" y="2105"/>
            <a:ext cx="12192000" cy="685379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Tree>
    <p:extLst>
      <p:ext uri="{BB962C8B-B14F-4D97-AF65-F5344CB8AC3E}">
        <p14:creationId xmlns:p14="http://schemas.microsoft.com/office/powerpoint/2010/main" val="1357195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6D98C2-047C-4FC3-BBEC-744B7E4359E0}"/>
              </a:ext>
            </a:extLst>
          </p:cNvPr>
          <p:cNvPicPr>
            <a:picLocks noChangeAspect="1"/>
          </p:cNvPicPr>
          <p:nvPr/>
        </p:nvPicPr>
        <p:blipFill>
          <a:blip r:embed="rId3"/>
          <a:stretch>
            <a:fillRect/>
          </a:stretch>
        </p:blipFill>
        <p:spPr>
          <a:xfrm>
            <a:off x="0" y="6315"/>
            <a:ext cx="12192000" cy="6845370"/>
          </a:xfrm>
          <a:prstGeom prst="rect">
            <a:avLst/>
          </a:prstGeom>
        </p:spPr>
      </p:pic>
      <p:sp>
        <p:nvSpPr>
          <p:cNvPr id="8" name="Parallelogram 1">
            <a:extLst>
              <a:ext uri="{FF2B5EF4-FFF2-40B4-BE49-F238E27FC236}">
                <a16:creationId xmlns:a16="http://schemas.microsoft.com/office/drawing/2014/main" id="{46B4D925-63BB-49E6-B5A8-D5C582DB739E}"/>
              </a:ext>
            </a:extLst>
          </p:cNvPr>
          <p:cNvSpPr/>
          <p:nvPr/>
        </p:nvSpPr>
        <p:spPr>
          <a:xfrm rot="5400000" flipH="1">
            <a:off x="8682395" y="3271939"/>
            <a:ext cx="405686" cy="6823075"/>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54257 w 1416106"/>
              <a:gd name="connsiteY3" fmla="*/ 9177650 h 9191717"/>
              <a:gd name="connsiteX4" fmla="*/ 2394 w 1416106"/>
              <a:gd name="connsiteY4" fmla="*/ 9191717 h 9191717"/>
              <a:gd name="connsiteX0" fmla="*/ 2394 w 1416106"/>
              <a:gd name="connsiteY0" fmla="*/ 9191717 h 9191717"/>
              <a:gd name="connsiteX1" fmla="*/ 0 w 1416106"/>
              <a:gd name="connsiteY1" fmla="*/ 0 h 9191717"/>
              <a:gd name="connsiteX2" fmla="*/ 1416106 w 1416106"/>
              <a:gd name="connsiteY2" fmla="*/ 23858 h 9191717"/>
              <a:gd name="connsiteX3" fmla="*/ 121008 w 1416106"/>
              <a:gd name="connsiteY3" fmla="*/ 9184177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121008" y="9184177"/>
                </a:lnTo>
                <a:lnTo>
                  <a:pt x="2394" y="9191717"/>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AFAFAF"/>
              </a:solidFill>
              <a:effectLst/>
              <a:uLnTx/>
              <a:uFillTx/>
              <a:latin typeface="Segoe UI"/>
            </a:endParaRPr>
          </a:p>
        </p:txBody>
      </p:sp>
      <p:pic>
        <p:nvPicPr>
          <p:cNvPr id="6" name="Picture 5" descr="A close up of a logo&#10;&#10;Description generated with very high confidence">
            <a:hlinkClick r:id="rId4"/>
            <a:extLst>
              <a:ext uri="{FF2B5EF4-FFF2-40B4-BE49-F238E27FC236}">
                <a16:creationId xmlns:a16="http://schemas.microsoft.com/office/drawing/2014/main" id="{DA7B8E58-BD9A-4BFF-8CD1-CA4B6EF5F9E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1850928" y="6532092"/>
            <a:ext cx="305953" cy="307555"/>
          </a:xfrm>
          <a:prstGeom prst="ellipse">
            <a:avLst/>
          </a:prstGeom>
        </p:spPr>
      </p:pic>
      <p:sp>
        <p:nvSpPr>
          <p:cNvPr id="7" name="Rectangle 6">
            <a:extLst>
              <a:ext uri="{FF2B5EF4-FFF2-40B4-BE49-F238E27FC236}">
                <a16:creationId xmlns:a16="http://schemas.microsoft.com/office/drawing/2014/main" id="{6212F9FB-B000-449B-899D-8CF34D8B306D}"/>
              </a:ext>
            </a:extLst>
          </p:cNvPr>
          <p:cNvSpPr/>
          <p:nvPr/>
        </p:nvSpPr>
        <p:spPr>
          <a:xfrm>
            <a:off x="10696575" y="2837787"/>
            <a:ext cx="1478855" cy="4056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333414-988E-47B5-8B96-FC6B2701DC54}"/>
              </a:ext>
            </a:extLst>
          </p:cNvPr>
          <p:cNvSpPr/>
          <p:nvPr/>
        </p:nvSpPr>
        <p:spPr>
          <a:xfrm>
            <a:off x="8449851" y="4331413"/>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D0AD133-A8E0-43D1-8688-1D5ADD5C66A2}"/>
              </a:ext>
            </a:extLst>
          </p:cNvPr>
          <p:cNvSpPr/>
          <p:nvPr/>
        </p:nvSpPr>
        <p:spPr>
          <a:xfrm>
            <a:off x="9240426" y="3578938"/>
            <a:ext cx="649004" cy="66921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5383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hile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
      <a:dk1>
        <a:srgbClr val="000000"/>
      </a:dk1>
      <a:lt1>
        <a:srgbClr val="FFFFF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38040</TotalTime>
  <Words>14475</Words>
  <Application>Microsoft Office PowerPoint</Application>
  <PresentationFormat>Widescreen</PresentationFormat>
  <Paragraphs>1665</Paragraphs>
  <Slides>291</Slides>
  <Notes>282</Notes>
  <HiddenSlides>1</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291</vt:i4>
      </vt:variant>
    </vt:vector>
  </HeadingPairs>
  <TitlesOfParts>
    <vt:vector size="310" baseType="lpstr">
      <vt:lpstr>Arial</vt:lpstr>
      <vt:lpstr>Calibri</vt:lpstr>
      <vt:lpstr>Calibri Light</vt:lpstr>
      <vt:lpstr>Century Gothic</vt:lpstr>
      <vt:lpstr>Consolas</vt:lpstr>
      <vt:lpstr>DIN</vt:lpstr>
      <vt:lpstr>Gill Sans</vt:lpstr>
      <vt:lpstr>Gotham Light</vt:lpstr>
      <vt:lpstr>Segoe UI</vt:lpstr>
      <vt:lpstr>Segoe UI (Body)</vt:lpstr>
      <vt:lpstr>Segoe UI Light</vt:lpstr>
      <vt:lpstr>Segoe UI Semibold</vt:lpstr>
      <vt:lpstr>Segoe UI Semilight</vt:lpstr>
      <vt:lpstr>Wingdings</vt:lpstr>
      <vt:lpstr>Office Theme</vt:lpstr>
      <vt:lpstr>1_Office Theme</vt:lpstr>
      <vt:lpstr>2_Office Theme</vt:lpstr>
      <vt:lpstr>3_Office Theme</vt:lpstr>
      <vt:lpstr>think-cell Slide</vt:lpstr>
      <vt:lpstr>PowerPoint Presentation</vt:lpstr>
      <vt:lpstr>Please silence cell phones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Scale and  Enterprise Readiness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vector>
  </TitlesOfParts>
  <Company>Fleitas Arts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 Game Changer</dc:title>
  <dc:creator>Hiram Fleitas</dc:creator>
  <cp:keywords>PowerApps, Microsoft Flow, Power BI, Cortana</cp:keywords>
  <cp:lastModifiedBy>Hiram Fleitas</cp:lastModifiedBy>
  <cp:revision>695</cp:revision>
  <dcterms:created xsi:type="dcterms:W3CDTF">2016-05-30T15:33:26Z</dcterms:created>
  <dcterms:modified xsi:type="dcterms:W3CDTF">2019-05-12T14:36:50Z</dcterms:modified>
  <cp:category>PowerApps</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tfarag@microsoft.com</vt:lpwstr>
  </property>
  <property fmtid="{D5CDD505-2E9C-101B-9397-08002B2CF9AE}" pid="5" name="MSIP_Label_f42aa342-8706-4288-bd11-ebb85995028c_SetDate">
    <vt:lpwstr>2018-01-04T20:15:55.8104689Z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